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1"/>
  </p:notesMasterIdLst>
  <p:sldIdLst>
    <p:sldId id="602" r:id="rId3"/>
    <p:sldId id="260" r:id="rId4"/>
    <p:sldId id="261" r:id="rId5"/>
    <p:sldId id="886" r:id="rId6"/>
    <p:sldId id="898" r:id="rId7"/>
    <p:sldId id="920" r:id="rId8"/>
    <p:sldId id="525" r:id="rId9"/>
    <p:sldId id="799" r:id="rId10"/>
    <p:sldId id="581" r:id="rId11"/>
    <p:sldId id="600" r:id="rId12"/>
    <p:sldId id="924" r:id="rId13"/>
    <p:sldId id="925" r:id="rId14"/>
    <p:sldId id="926" r:id="rId15"/>
    <p:sldId id="927" r:id="rId16"/>
    <p:sldId id="928" r:id="rId17"/>
    <p:sldId id="929" r:id="rId18"/>
    <p:sldId id="827" r:id="rId19"/>
    <p:sldId id="641" r:id="rId20"/>
    <p:sldId id="863" r:id="rId21"/>
    <p:sldId id="883" r:id="rId22"/>
    <p:sldId id="556" r:id="rId23"/>
    <p:sldId id="518" r:id="rId24"/>
    <p:sldId id="368" r:id="rId25"/>
    <p:sldId id="604" r:id="rId26"/>
    <p:sldId id="605" r:id="rId27"/>
    <p:sldId id="907" r:id="rId28"/>
    <p:sldId id="910" r:id="rId29"/>
    <p:sldId id="911" r:id="rId30"/>
    <p:sldId id="912" r:id="rId31"/>
    <p:sldId id="913" r:id="rId32"/>
    <p:sldId id="914" r:id="rId33"/>
    <p:sldId id="915" r:id="rId34"/>
    <p:sldId id="916" r:id="rId35"/>
    <p:sldId id="917" r:id="rId36"/>
    <p:sldId id="606" r:id="rId37"/>
    <p:sldId id="607" r:id="rId38"/>
    <p:sldId id="908" r:id="rId39"/>
    <p:sldId id="608" r:id="rId40"/>
    <p:sldId id="634" r:id="rId41"/>
    <p:sldId id="801" r:id="rId42"/>
    <p:sldId id="802" r:id="rId43"/>
    <p:sldId id="803" r:id="rId44"/>
    <p:sldId id="804" r:id="rId45"/>
    <p:sldId id="805" r:id="rId46"/>
    <p:sldId id="806" r:id="rId47"/>
    <p:sldId id="807" r:id="rId48"/>
    <p:sldId id="808" r:id="rId49"/>
    <p:sldId id="809" r:id="rId50"/>
    <p:sldId id="895" r:id="rId51"/>
    <p:sldId id="887" r:id="rId52"/>
    <p:sldId id="888" r:id="rId53"/>
    <p:sldId id="889" r:id="rId54"/>
    <p:sldId id="890" r:id="rId55"/>
    <p:sldId id="891" r:id="rId56"/>
    <p:sldId id="892" r:id="rId57"/>
    <p:sldId id="893" r:id="rId58"/>
    <p:sldId id="896" r:id="rId59"/>
    <p:sldId id="714" r:id="rId60"/>
    <p:sldId id="530" r:id="rId61"/>
    <p:sldId id="921" r:id="rId62"/>
    <p:sldId id="649" r:id="rId63"/>
    <p:sldId id="810" r:id="rId64"/>
    <p:sldId id="811" r:id="rId65"/>
    <p:sldId id="812" r:id="rId66"/>
    <p:sldId id="813" r:id="rId67"/>
    <p:sldId id="814" r:id="rId68"/>
    <p:sldId id="815" r:id="rId69"/>
    <p:sldId id="816" r:id="rId70"/>
    <p:sldId id="817" r:id="rId71"/>
    <p:sldId id="818" r:id="rId72"/>
    <p:sldId id="819" r:id="rId73"/>
    <p:sldId id="820" r:id="rId74"/>
    <p:sldId id="821" r:id="rId75"/>
    <p:sldId id="822" r:id="rId76"/>
    <p:sldId id="823" r:id="rId77"/>
    <p:sldId id="824" r:id="rId78"/>
    <p:sldId id="826" r:id="rId79"/>
    <p:sldId id="906" r:id="rId80"/>
    <p:sldId id="922" r:id="rId81"/>
    <p:sldId id="923" r:id="rId82"/>
    <p:sldId id="909" r:id="rId83"/>
    <p:sldId id="609" r:id="rId84"/>
    <p:sldId id="680" r:id="rId85"/>
    <p:sldId id="901" r:id="rId86"/>
    <p:sldId id="828" r:id="rId87"/>
    <p:sldId id="934" r:id="rId88"/>
    <p:sldId id="936" r:id="rId89"/>
    <p:sldId id="937" r:id="rId90"/>
    <p:sldId id="938" r:id="rId91"/>
    <p:sldId id="939" r:id="rId92"/>
    <p:sldId id="940" r:id="rId93"/>
    <p:sldId id="941" r:id="rId94"/>
    <p:sldId id="942" r:id="rId95"/>
    <p:sldId id="943" r:id="rId96"/>
    <p:sldId id="944" r:id="rId97"/>
    <p:sldId id="945" r:id="rId98"/>
    <p:sldId id="946" r:id="rId99"/>
    <p:sldId id="947" r:id="rId100"/>
    <p:sldId id="948" r:id="rId101"/>
    <p:sldId id="950" r:id="rId102"/>
    <p:sldId id="951" r:id="rId103"/>
    <p:sldId id="612" r:id="rId104"/>
    <p:sldId id="617" r:id="rId105"/>
    <p:sldId id="614" r:id="rId106"/>
    <p:sldId id="615" r:id="rId107"/>
    <p:sldId id="842" r:id="rId108"/>
    <p:sldId id="902" r:id="rId109"/>
    <p:sldId id="625" r:id="rId110"/>
    <p:sldId id="843" r:id="rId111"/>
    <p:sldId id="903" r:id="rId112"/>
    <p:sldId id="904" r:id="rId113"/>
    <p:sldId id="905" r:id="rId114"/>
    <p:sldId id="884" r:id="rId115"/>
    <p:sldId id="930" r:id="rId116"/>
    <p:sldId id="918" r:id="rId117"/>
    <p:sldId id="949" r:id="rId118"/>
    <p:sldId id="919" r:id="rId119"/>
    <p:sldId id="885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E5FF"/>
    <a:srgbClr val="0027FF"/>
    <a:srgbClr val="3E7F60"/>
    <a:srgbClr val="C0514D"/>
    <a:srgbClr val="7F0055"/>
    <a:srgbClr val="C0504D"/>
    <a:srgbClr val="E8F8FF"/>
    <a:srgbClr val="CDD6DC"/>
    <a:srgbClr val="CCD5DB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3"/>
    <p:restoredTop sz="94741"/>
  </p:normalViewPr>
  <p:slideViewPr>
    <p:cSldViewPr snapToGrid="0" snapToObjects="1">
      <p:cViewPr varScale="1">
        <p:scale>
          <a:sx n="107" d="100"/>
          <a:sy n="107" d="100"/>
        </p:scale>
        <p:origin x="21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679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475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3925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042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455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6151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7120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870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8783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74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624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812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4945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3810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99309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02900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15859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76823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3014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21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96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11:45AM</a:t>
            </a:r>
          </a:p>
          <a:p>
            <a:r>
              <a:rPr lang="en-US" dirty="0"/>
              <a:t>Think pair share (hint: fencepost)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9016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9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81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37946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5396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93401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67381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9503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9863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22443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9019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3230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97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67404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886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7880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02823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373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7486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7409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8731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 the eagle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41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05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927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7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Equals is weird because single equals </a:t>
            </a:r>
            <a:r>
              <a:rPr lang="en-US"/>
              <a:t>is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818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907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84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670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24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431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85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997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783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327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73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0058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784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060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8144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40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C:\Users\Chris\University\Teaching\cs221\WWW\slides\img\stanford.png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4775" y="5920797"/>
            <a:ext cx="908052" cy="9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289765" y="6488668"/>
            <a:ext cx="4563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Piech and Sahami, CS106A, Stanford University</a:t>
            </a:r>
            <a:endParaRPr sz="18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22728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9.wdp"/><Relationship Id="rId4" Type="http://schemas.microsoft.com/office/2007/relationships/hdphoto" Target="../media/hdphoto2.wdp"/><Relationship Id="rId9" Type="http://schemas.microsoft.com/office/2007/relationships/hdphoto" Target="../media/hdphoto8.wdp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10.wdp"/><Relationship Id="rId4" Type="http://schemas.microsoft.com/office/2007/relationships/hdphoto" Target="../media/hdphoto2.wdp"/><Relationship Id="rId9" Type="http://schemas.microsoft.com/office/2007/relationships/hdphoto" Target="../media/hdphoto7.wdp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01883" y="468351"/>
            <a:ext cx="1639229" cy="289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Flow Revisited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 Bridge 2020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02" y="19328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0726766">
            <a:off x="5697939" y="2133105"/>
            <a:ext cx="3096360" cy="523220"/>
          </a:xfrm>
          <a:prstGeom prst="rect">
            <a:avLst/>
          </a:prstGeom>
          <a:solidFill>
            <a:srgbClr val="CCD5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ill Sans Ultra Bold" charset="0"/>
                <a:ea typeface="Gill Sans Ultra Bold" charset="0"/>
                <a:cs typeface="Gill Sans Ultra Bold" charset="0"/>
              </a:rPr>
              <a:t>Control 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6916" y="434897"/>
            <a:ext cx="191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E8F8FF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CSBridge</a:t>
            </a:r>
            <a:endParaRPr lang="en-US" sz="2000" dirty="0">
              <a:solidFill>
                <a:srgbClr val="E8F8FF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8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</p:spTree>
    <p:extLst>
      <p:ext uri="{BB962C8B-B14F-4D97-AF65-F5344CB8AC3E}">
        <p14:creationId xmlns:p14="http://schemas.microsoft.com/office/powerpoint/2010/main" val="1331136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710170" y="1799564"/>
            <a:ext cx="6875963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67266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When will it get to this line?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608346" y="4730094"/>
            <a:ext cx="4124522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09844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23766"/>
              </p:ext>
            </p:extLst>
          </p:nvPr>
        </p:nvGraphicFramePr>
        <p:xfrm>
          <a:off x="1208315" y="1662109"/>
          <a:ext cx="6175375" cy="1464946"/>
        </p:xfrm>
        <a:graphic>
          <a:graphicData uri="http://schemas.openxmlformats.org/drawingml/2006/table">
            <a:tbl>
              <a:tblPr/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not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 (2 ==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and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 (-1 &lt; 5)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or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 (-1 &lt; 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3492" y="1232452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order of precedence: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Logical Operators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05F39-59D0-024D-8669-4404571C6CCC}"/>
              </a:ext>
            </a:extLst>
          </p:cNvPr>
          <p:cNvSpPr txBox="1">
            <a:spLocks/>
          </p:cNvSpPr>
          <p:nvPr/>
        </p:nvSpPr>
        <p:spPr bwMode="auto">
          <a:xfrm>
            <a:off x="816428" y="3992562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num1 = int(input(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positive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num2 = int(input(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another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num1 &lt; 0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num2 &lt; 0: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invalid input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45361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74" y="1101028"/>
            <a:ext cx="3175000" cy="4254500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George Boole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0929" y="5609065"/>
            <a:ext cx="702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English Mathematician teaching in Ireland 1815 </a:t>
            </a:r>
            <a:r>
              <a:rPr lang="mr-IN" sz="2400" dirty="0"/>
              <a:t>–</a:t>
            </a:r>
            <a:r>
              <a:rPr lang="en-US" sz="2400" dirty="0"/>
              <a:t> 1864</a:t>
            </a:r>
          </a:p>
          <a:p>
            <a:pPr algn="ctr"/>
            <a:r>
              <a:rPr lang="en-US" sz="2400" dirty="0"/>
              <a:t>Boole died of being too cool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0741" y="2141034"/>
            <a:ext cx="1561171" cy="356839"/>
            <a:chOff x="1750741" y="2141034"/>
            <a:chExt cx="1561171" cy="356839"/>
          </a:xfrm>
        </p:grpSpPr>
        <p:sp>
          <p:nvSpPr>
            <p:cNvPr id="8" name="Freeform 7"/>
            <p:cNvSpPr/>
            <p:nvPr/>
          </p:nvSpPr>
          <p:spPr>
            <a:xfrm>
              <a:off x="1806498" y="2141034"/>
              <a:ext cx="1505414" cy="356839"/>
            </a:xfrm>
            <a:custGeom>
              <a:avLst/>
              <a:gdLst>
                <a:gd name="connsiteX0" fmla="*/ 1505414 w 1505414"/>
                <a:gd name="connsiteY0" fmla="*/ 0 h 356839"/>
                <a:gd name="connsiteX1" fmla="*/ 1449658 w 1505414"/>
                <a:gd name="connsiteY1" fmla="*/ 11151 h 356839"/>
                <a:gd name="connsiteX2" fmla="*/ 323385 w 1505414"/>
                <a:gd name="connsiteY2" fmla="*/ 22303 h 356839"/>
                <a:gd name="connsiteX3" fmla="*/ 334536 w 1505414"/>
                <a:gd name="connsiteY3" fmla="*/ 144966 h 356839"/>
                <a:gd name="connsiteX4" fmla="*/ 356839 w 1505414"/>
                <a:gd name="connsiteY4" fmla="*/ 234176 h 356839"/>
                <a:gd name="connsiteX5" fmla="*/ 423746 w 1505414"/>
                <a:gd name="connsiteY5" fmla="*/ 312234 h 356839"/>
                <a:gd name="connsiteX6" fmla="*/ 457200 w 1505414"/>
                <a:gd name="connsiteY6" fmla="*/ 323386 h 356839"/>
                <a:gd name="connsiteX7" fmla="*/ 524107 w 1505414"/>
                <a:gd name="connsiteY7" fmla="*/ 356839 h 356839"/>
                <a:gd name="connsiteX8" fmla="*/ 657922 w 1505414"/>
                <a:gd name="connsiteY8" fmla="*/ 345688 h 356839"/>
                <a:gd name="connsiteX9" fmla="*/ 691375 w 1505414"/>
                <a:gd name="connsiteY9" fmla="*/ 334537 h 356839"/>
                <a:gd name="connsiteX10" fmla="*/ 713678 w 1505414"/>
                <a:gd name="connsiteY10" fmla="*/ 312234 h 356839"/>
                <a:gd name="connsiteX11" fmla="*/ 735980 w 1505414"/>
                <a:gd name="connsiteY11" fmla="*/ 278781 h 356839"/>
                <a:gd name="connsiteX12" fmla="*/ 769434 w 1505414"/>
                <a:gd name="connsiteY12" fmla="*/ 122664 h 356839"/>
                <a:gd name="connsiteX13" fmla="*/ 758282 w 1505414"/>
                <a:gd name="connsiteY13" fmla="*/ 44605 h 356839"/>
                <a:gd name="connsiteX14" fmla="*/ 524107 w 1505414"/>
                <a:gd name="connsiteY14" fmla="*/ 55756 h 356839"/>
                <a:gd name="connsiteX15" fmla="*/ 78058 w 1505414"/>
                <a:gd name="connsiteY15" fmla="*/ 66907 h 356839"/>
                <a:gd name="connsiteX16" fmla="*/ 22302 w 1505414"/>
                <a:gd name="connsiteY16" fmla="*/ 111512 h 356839"/>
                <a:gd name="connsiteX17" fmla="*/ 0 w 1505414"/>
                <a:gd name="connsiteY17" fmla="*/ 133815 h 356839"/>
                <a:gd name="connsiteX18" fmla="*/ 11151 w 1505414"/>
                <a:gd name="connsiteY18" fmla="*/ 267629 h 356839"/>
                <a:gd name="connsiteX19" fmla="*/ 33453 w 1505414"/>
                <a:gd name="connsiteY19" fmla="*/ 289932 h 356839"/>
                <a:gd name="connsiteX20" fmla="*/ 78058 w 1505414"/>
                <a:gd name="connsiteY20" fmla="*/ 278781 h 356839"/>
                <a:gd name="connsiteX21" fmla="*/ 144965 w 1505414"/>
                <a:gd name="connsiteY21" fmla="*/ 245327 h 356839"/>
                <a:gd name="connsiteX22" fmla="*/ 189570 w 1505414"/>
                <a:gd name="connsiteY22" fmla="*/ 200722 h 356839"/>
                <a:gd name="connsiteX23" fmla="*/ 200722 w 1505414"/>
                <a:gd name="connsiteY23" fmla="*/ 66907 h 35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5414" h="356839">
                  <a:moveTo>
                    <a:pt x="1505414" y="0"/>
                  </a:moveTo>
                  <a:cubicBezTo>
                    <a:pt x="1486829" y="3717"/>
                    <a:pt x="1468608" y="10793"/>
                    <a:pt x="1449658" y="11151"/>
                  </a:cubicBezTo>
                  <a:cubicBezTo>
                    <a:pt x="1074282" y="18234"/>
                    <a:pt x="696153" y="-22429"/>
                    <a:pt x="323385" y="22303"/>
                  </a:cubicBezTo>
                  <a:cubicBezTo>
                    <a:pt x="282621" y="27195"/>
                    <a:pt x="329444" y="104227"/>
                    <a:pt x="334536" y="144966"/>
                  </a:cubicBezTo>
                  <a:cubicBezTo>
                    <a:pt x="336657" y="161936"/>
                    <a:pt x="346723" y="213944"/>
                    <a:pt x="356839" y="234176"/>
                  </a:cubicBezTo>
                  <a:cubicBezTo>
                    <a:pt x="366827" y="254153"/>
                    <a:pt x="407284" y="306746"/>
                    <a:pt x="423746" y="312234"/>
                  </a:cubicBezTo>
                  <a:cubicBezTo>
                    <a:pt x="434897" y="315951"/>
                    <a:pt x="446686" y="318129"/>
                    <a:pt x="457200" y="323386"/>
                  </a:cubicBezTo>
                  <a:cubicBezTo>
                    <a:pt x="543660" y="366617"/>
                    <a:pt x="440025" y="328813"/>
                    <a:pt x="524107" y="356839"/>
                  </a:cubicBezTo>
                  <a:cubicBezTo>
                    <a:pt x="568712" y="353122"/>
                    <a:pt x="613555" y="351603"/>
                    <a:pt x="657922" y="345688"/>
                  </a:cubicBezTo>
                  <a:cubicBezTo>
                    <a:pt x="669573" y="344135"/>
                    <a:pt x="681296" y="340585"/>
                    <a:pt x="691375" y="334537"/>
                  </a:cubicBezTo>
                  <a:cubicBezTo>
                    <a:pt x="700390" y="329128"/>
                    <a:pt x="707110" y="320444"/>
                    <a:pt x="713678" y="312234"/>
                  </a:cubicBezTo>
                  <a:cubicBezTo>
                    <a:pt x="722050" y="301769"/>
                    <a:pt x="728546" y="289932"/>
                    <a:pt x="735980" y="278781"/>
                  </a:cubicBezTo>
                  <a:cubicBezTo>
                    <a:pt x="767758" y="183443"/>
                    <a:pt x="755366" y="235200"/>
                    <a:pt x="769434" y="122664"/>
                  </a:cubicBezTo>
                  <a:cubicBezTo>
                    <a:pt x="765717" y="96644"/>
                    <a:pt x="783640" y="51521"/>
                    <a:pt x="758282" y="44605"/>
                  </a:cubicBezTo>
                  <a:cubicBezTo>
                    <a:pt x="682889" y="24043"/>
                    <a:pt x="602212" y="53195"/>
                    <a:pt x="524107" y="55756"/>
                  </a:cubicBezTo>
                  <a:lnTo>
                    <a:pt x="78058" y="66907"/>
                  </a:lnTo>
                  <a:cubicBezTo>
                    <a:pt x="24210" y="120758"/>
                    <a:pt x="92638" y="55243"/>
                    <a:pt x="22302" y="111512"/>
                  </a:cubicBezTo>
                  <a:cubicBezTo>
                    <a:pt x="14092" y="118080"/>
                    <a:pt x="7434" y="126381"/>
                    <a:pt x="0" y="133815"/>
                  </a:cubicBezTo>
                  <a:cubicBezTo>
                    <a:pt x="3717" y="178420"/>
                    <a:pt x="1773" y="223863"/>
                    <a:pt x="11151" y="267629"/>
                  </a:cubicBezTo>
                  <a:cubicBezTo>
                    <a:pt x="13354" y="277909"/>
                    <a:pt x="23083" y="288203"/>
                    <a:pt x="33453" y="289932"/>
                  </a:cubicBezTo>
                  <a:cubicBezTo>
                    <a:pt x="48570" y="292452"/>
                    <a:pt x="63322" y="282991"/>
                    <a:pt x="78058" y="278781"/>
                  </a:cubicBezTo>
                  <a:cubicBezTo>
                    <a:pt x="107737" y="270301"/>
                    <a:pt x="120531" y="266271"/>
                    <a:pt x="144965" y="245327"/>
                  </a:cubicBezTo>
                  <a:cubicBezTo>
                    <a:pt x="160930" y="231643"/>
                    <a:pt x="189570" y="200722"/>
                    <a:pt x="189570" y="200722"/>
                  </a:cubicBezTo>
                  <a:cubicBezTo>
                    <a:pt x="211302" y="135531"/>
                    <a:pt x="200722" y="179023"/>
                    <a:pt x="200722" y="66907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50741" y="2148342"/>
              <a:ext cx="270875" cy="215717"/>
            </a:xfrm>
            <a:custGeom>
              <a:avLst/>
              <a:gdLst>
                <a:gd name="connsiteX0" fmla="*/ 256479 w 270875"/>
                <a:gd name="connsiteY0" fmla="*/ 3843 h 215717"/>
                <a:gd name="connsiteX1" fmla="*/ 111513 w 270875"/>
                <a:gd name="connsiteY1" fmla="*/ 14995 h 215717"/>
                <a:gd name="connsiteX2" fmla="*/ 0 w 270875"/>
                <a:gd name="connsiteY2" fmla="*/ 37297 h 215717"/>
                <a:gd name="connsiteX3" fmla="*/ 22303 w 270875"/>
                <a:gd name="connsiteY3" fmla="*/ 104204 h 215717"/>
                <a:gd name="connsiteX4" fmla="*/ 33454 w 270875"/>
                <a:gd name="connsiteY4" fmla="*/ 171112 h 215717"/>
                <a:gd name="connsiteX5" fmla="*/ 78059 w 270875"/>
                <a:gd name="connsiteY5" fmla="*/ 215717 h 215717"/>
                <a:gd name="connsiteX6" fmla="*/ 133815 w 270875"/>
                <a:gd name="connsiteY6" fmla="*/ 204565 h 215717"/>
                <a:gd name="connsiteX7" fmla="*/ 156118 w 270875"/>
                <a:gd name="connsiteY7" fmla="*/ 182263 h 215717"/>
                <a:gd name="connsiteX8" fmla="*/ 211874 w 270875"/>
                <a:gd name="connsiteY8" fmla="*/ 137658 h 215717"/>
                <a:gd name="connsiteX9" fmla="*/ 256479 w 270875"/>
                <a:gd name="connsiteY9" fmla="*/ 81902 h 215717"/>
                <a:gd name="connsiteX10" fmla="*/ 256479 w 270875"/>
                <a:gd name="connsiteY10" fmla="*/ 3843 h 2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875" h="215717">
                  <a:moveTo>
                    <a:pt x="256479" y="3843"/>
                  </a:moveTo>
                  <a:cubicBezTo>
                    <a:pt x="232318" y="-7308"/>
                    <a:pt x="159571" y="8727"/>
                    <a:pt x="111513" y="14995"/>
                  </a:cubicBezTo>
                  <a:cubicBezTo>
                    <a:pt x="73924" y="19898"/>
                    <a:pt x="0" y="37297"/>
                    <a:pt x="0" y="37297"/>
                  </a:cubicBezTo>
                  <a:cubicBezTo>
                    <a:pt x="7434" y="59599"/>
                    <a:pt x="18438" y="81015"/>
                    <a:pt x="22303" y="104204"/>
                  </a:cubicBezTo>
                  <a:cubicBezTo>
                    <a:pt x="26020" y="126507"/>
                    <a:pt x="23342" y="150889"/>
                    <a:pt x="33454" y="171112"/>
                  </a:cubicBezTo>
                  <a:cubicBezTo>
                    <a:pt x="42857" y="189919"/>
                    <a:pt x="78059" y="215717"/>
                    <a:pt x="78059" y="215717"/>
                  </a:cubicBezTo>
                  <a:cubicBezTo>
                    <a:pt x="96644" y="212000"/>
                    <a:pt x="116394" y="212031"/>
                    <a:pt x="133815" y="204565"/>
                  </a:cubicBezTo>
                  <a:cubicBezTo>
                    <a:pt x="143478" y="200424"/>
                    <a:pt x="147908" y="188831"/>
                    <a:pt x="156118" y="182263"/>
                  </a:cubicBezTo>
                  <a:cubicBezTo>
                    <a:pt x="188310" y="156509"/>
                    <a:pt x="187946" y="167568"/>
                    <a:pt x="211874" y="137658"/>
                  </a:cubicBezTo>
                  <a:cubicBezTo>
                    <a:pt x="268143" y="67322"/>
                    <a:pt x="202628" y="135750"/>
                    <a:pt x="256479" y="81902"/>
                  </a:cubicBezTo>
                  <a:cubicBezTo>
                    <a:pt x="269981" y="41395"/>
                    <a:pt x="280640" y="14994"/>
                    <a:pt x="256479" y="384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F9FE1F-B3E6-F747-B71A-8B3A95FF46E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680" y="1316052"/>
            <a:ext cx="3026813" cy="40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True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Boolean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782B2D-D1EB-A14F-93C7-F2F6D21B2F9A}"/>
              </a:ext>
            </a:extLst>
          </p:cNvPr>
          <p:cNvGrpSpPr/>
          <p:nvPr/>
        </p:nvGrpSpPr>
        <p:grpSpPr>
          <a:xfrm>
            <a:off x="5571858" y="1833473"/>
            <a:ext cx="3467888" cy="1846200"/>
            <a:chOff x="3332650" y="1608434"/>
            <a:chExt cx="3467888" cy="18462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D2E97D-A921-0E48-97CC-E2A746BDC80A}"/>
                </a:ext>
              </a:extLst>
            </p:cNvPr>
            <p:cNvGrpSpPr/>
            <p:nvPr/>
          </p:nvGrpSpPr>
          <p:grpSpPr>
            <a:xfrm>
              <a:off x="3332650" y="1768694"/>
              <a:ext cx="3244763" cy="1338935"/>
              <a:chOff x="2198117" y="2173647"/>
              <a:chExt cx="3244763" cy="1981776"/>
            </a:xfrm>
          </p:grpSpPr>
          <p:pic>
            <p:nvPicPr>
              <p:cNvPr id="9" name="Google Shape;347;p41">
                <a:extLst>
                  <a:ext uri="{FF2B5EF4-FFF2-40B4-BE49-F238E27FC236}">
                    <a16:creationId xmlns:a16="http://schemas.microsoft.com/office/drawing/2014/main" id="{7AA214FC-8920-A848-AD8D-3054B94FDC25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344;p41">
                <a:extLst>
                  <a:ext uri="{FF2B5EF4-FFF2-40B4-BE49-F238E27FC236}">
                    <a16:creationId xmlns:a16="http://schemas.microsoft.com/office/drawing/2014/main" id="{B219D9FF-FBE7-FC42-B1E3-03BDDDF0B392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16860" y="2632963"/>
                <a:ext cx="614512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DF40831-0345-084E-9748-BA496FD4513B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D324C3-463C-1047-A825-E66DC0B3D55C}"/>
                  </a:ext>
                </a:extLst>
              </p:cNvPr>
              <p:cNvSpPr/>
              <p:nvPr/>
            </p:nvSpPr>
            <p:spPr>
              <a:xfrm>
                <a:off x="2198117" y="2946812"/>
                <a:ext cx="788867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x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7D72EB-826C-C94D-99B4-AACD75A68C62}"/>
                  </a:ext>
                </a:extLst>
              </p:cNvPr>
              <p:cNvSpPr/>
              <p:nvPr/>
            </p:nvSpPr>
            <p:spPr>
              <a:xfrm>
                <a:off x="4133595" y="2889066"/>
                <a:ext cx="92204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True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Google Shape;805;p74">
              <a:extLst>
                <a:ext uri="{FF2B5EF4-FFF2-40B4-BE49-F238E27FC236}">
                  <a16:creationId xmlns:a16="http://schemas.microsoft.com/office/drawing/2014/main" id="{76F6140D-E1C3-BF4A-B4A2-8CCE5823DD99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err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boolean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5A6A05-2C01-034E-8D4E-5C74029D2C67}"/>
              </a:ext>
            </a:extLst>
          </p:cNvPr>
          <p:cNvGrpSpPr/>
          <p:nvPr/>
        </p:nvGrpSpPr>
        <p:grpSpPr>
          <a:xfrm>
            <a:off x="5587525" y="3242104"/>
            <a:ext cx="3467888" cy="1846200"/>
            <a:chOff x="3332650" y="1608434"/>
            <a:chExt cx="3467888" cy="18462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A88FED-3602-E048-9259-CBF09EE62E28}"/>
                </a:ext>
              </a:extLst>
            </p:cNvPr>
            <p:cNvGrpSpPr/>
            <p:nvPr/>
          </p:nvGrpSpPr>
          <p:grpSpPr>
            <a:xfrm>
              <a:off x="3332650" y="1768694"/>
              <a:ext cx="3244763" cy="1338935"/>
              <a:chOff x="2198117" y="2173647"/>
              <a:chExt cx="3244763" cy="1981776"/>
            </a:xfrm>
          </p:grpSpPr>
          <p:pic>
            <p:nvPicPr>
              <p:cNvPr id="19" name="Google Shape;347;p41">
                <a:extLst>
                  <a:ext uri="{FF2B5EF4-FFF2-40B4-BE49-F238E27FC236}">
                    <a16:creationId xmlns:a16="http://schemas.microsoft.com/office/drawing/2014/main" id="{3E4441EF-C7E1-A540-A843-4C7E1A0C9B80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44;p41">
                <a:extLst>
                  <a:ext uri="{FF2B5EF4-FFF2-40B4-BE49-F238E27FC236}">
                    <a16:creationId xmlns:a16="http://schemas.microsoft.com/office/drawing/2014/main" id="{AF9E5EE1-9260-4341-A4A5-E49AB57E741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16860" y="2632963"/>
                <a:ext cx="614512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A7C5DFC-7D0D-C845-9E69-6E913B5BC9BD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E2FEC7-4D54-DC4F-9CF7-023D9215A292}"/>
                  </a:ext>
                </a:extLst>
              </p:cNvPr>
              <p:cNvSpPr/>
              <p:nvPr/>
            </p:nvSpPr>
            <p:spPr>
              <a:xfrm>
                <a:off x="2198117" y="2946812"/>
                <a:ext cx="788867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y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24A6470-BFFF-BC4C-9F8D-03981E168FF3}"/>
                  </a:ext>
                </a:extLst>
              </p:cNvPr>
              <p:cNvSpPr/>
              <p:nvPr/>
            </p:nvSpPr>
            <p:spPr>
              <a:xfrm>
                <a:off x="4013954" y="3002904"/>
                <a:ext cx="1106393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False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Google Shape;805;p74">
              <a:extLst>
                <a:ext uri="{FF2B5EF4-FFF2-40B4-BE49-F238E27FC236}">
                  <a16:creationId xmlns:a16="http://schemas.microsoft.com/office/drawing/2014/main" id="{FEF468CC-2A83-C847-BB93-CE83C018CA56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err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boolean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2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True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is_teaching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is_rock_climbing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6750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True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is_teaching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is_rock_climbing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9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play_again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input(</a:t>
            </a:r>
            <a:r>
              <a:rPr lang="en-US" sz="19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’Play again? "y” or "n”’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 == </a:t>
            </a:r>
            <a:r>
              <a:rPr lang="en-US" sz="19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‘y’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play_again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0999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542926"/>
            <a:ext cx="4998031" cy="3790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9E7DAF-2B8A-614B-A37B-4491023E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4460422"/>
            <a:ext cx="41910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B3A27-A80F-EB44-9F88-B6E4EA636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30" y="4486966"/>
            <a:ext cx="3100615" cy="20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17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542926"/>
            <a:ext cx="4998031" cy="3790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266245-608A-3B42-A0C9-5BD635B9BD14}"/>
              </a:ext>
            </a:extLst>
          </p:cNvPr>
          <p:cNvSpPr/>
          <p:nvPr/>
        </p:nvSpPr>
        <p:spPr>
          <a:xfrm>
            <a:off x="1183920" y="4333100"/>
            <a:ext cx="58993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food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drinks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is_allowed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food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drinks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743A3-F096-3D41-9BE5-67BDD6FC082D}"/>
              </a:ext>
            </a:extLst>
          </p:cNvPr>
          <p:cNvSpPr txBox="1"/>
          <p:nvPr/>
        </p:nvSpPr>
        <p:spPr>
          <a:xfrm>
            <a:off x="2430592" y="81261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*know your logical precedence</a:t>
            </a:r>
          </a:p>
        </p:txBody>
      </p:sp>
    </p:spTree>
    <p:extLst>
      <p:ext uri="{BB962C8B-B14F-4D97-AF65-F5344CB8AC3E}">
        <p14:creationId xmlns:p14="http://schemas.microsoft.com/office/powerpoint/2010/main" val="18575175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542926"/>
            <a:ext cx="4998031" cy="3790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0592" y="81261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*know your logical precedence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E7DC4-9639-AE49-BDFE-1921F2D31940}"/>
              </a:ext>
            </a:extLst>
          </p:cNvPr>
          <p:cNvSpPr txBox="1"/>
          <p:nvPr/>
        </p:nvSpPr>
        <p:spPr>
          <a:xfrm>
            <a:off x="3764015" y="553342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7FF"/>
                </a:solidFill>
                <a:latin typeface="Courier" pitchFamily="2" charset="0"/>
              </a:rPr>
              <a:t>False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D8794-9FF8-0F40-972B-4C8B658D45FD}"/>
              </a:ext>
            </a:extLst>
          </p:cNvPr>
          <p:cNvSpPr/>
          <p:nvPr/>
        </p:nvSpPr>
        <p:spPr>
          <a:xfrm>
            <a:off x="1183920" y="4333100"/>
            <a:ext cx="58993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food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drinks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is_allowed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food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drinks</a:t>
            </a:r>
          </a:p>
        </p:txBody>
      </p:sp>
    </p:spTree>
    <p:extLst>
      <p:ext uri="{BB962C8B-B14F-4D97-AF65-F5344CB8AC3E}">
        <p14:creationId xmlns:p14="http://schemas.microsoft.com/office/powerpoint/2010/main" val="353217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2" y="1802781"/>
            <a:ext cx="2109183" cy="602962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8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542926"/>
            <a:ext cx="4998031" cy="3790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0592" y="81261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*know your logical precedence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E7DC4-9639-AE49-BDFE-1921F2D31940}"/>
              </a:ext>
            </a:extLst>
          </p:cNvPr>
          <p:cNvSpPr txBox="1"/>
          <p:nvPr/>
        </p:nvSpPr>
        <p:spPr>
          <a:xfrm>
            <a:off x="3764015" y="553342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7FF"/>
                </a:solidFill>
                <a:latin typeface="Courier" pitchFamily="2" charset="0"/>
              </a:rPr>
              <a:t>False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D8794-9FF8-0F40-972B-4C8B658D45FD}"/>
              </a:ext>
            </a:extLst>
          </p:cNvPr>
          <p:cNvSpPr/>
          <p:nvPr/>
        </p:nvSpPr>
        <p:spPr>
          <a:xfrm>
            <a:off x="1183920" y="4333100"/>
            <a:ext cx="58993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food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drinks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is_allowed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food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drinks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C17A8-93B0-A64D-8EE3-37FF7897E1C1}"/>
              </a:ext>
            </a:extLst>
          </p:cNvPr>
          <p:cNvSpPr txBox="1"/>
          <p:nvPr/>
        </p:nvSpPr>
        <p:spPr>
          <a:xfrm>
            <a:off x="5571044" y="553342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7FF"/>
                </a:solidFill>
                <a:latin typeface="Courier" pitchFamily="2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715583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Pairs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Booleans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511899"/>
            <a:ext cx="117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Python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Python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797" y="3742149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21868547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Pairs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Booleans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511899"/>
            <a:ext cx="117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Python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Python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169" y="2778002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24452612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D2D04-B496-FA4D-99D6-3B4734E0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858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729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F66855-04A7-C243-A109-37BD6CC5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005"/>
            <a:ext cx="9144000" cy="506798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5111A5C-F0F9-FD4B-85BB-3EAE345E498D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to pair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69254-8BB3-6549-B7EA-1C55AFC97173}"/>
              </a:ext>
            </a:extLst>
          </p:cNvPr>
          <p:cNvSpPr txBox="1"/>
          <p:nvPr/>
        </p:nvSpPr>
        <p:spPr>
          <a:xfrm>
            <a:off x="4844144" y="2024744"/>
            <a:ext cx="434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(1) There are two roles in pair programming:</a:t>
            </a:r>
          </a:p>
          <a:p>
            <a:r>
              <a:rPr lang="en-US" dirty="0">
                <a:solidFill>
                  <a:schemeClr val="bg1"/>
                </a:solidFill>
              </a:rPr>
              <a:t>Pilot and Co-Pilot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46522-53E0-ED46-B86E-3E8DEF08FB01}"/>
              </a:ext>
            </a:extLst>
          </p:cNvPr>
          <p:cNvSpPr txBox="1"/>
          <p:nvPr/>
        </p:nvSpPr>
        <p:spPr>
          <a:xfrm>
            <a:off x="4775180" y="3477648"/>
            <a:ext cx="4168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(2) Everyone must understand all the code. Ask a question if you are lost. Fell free to chat as you go!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58434-10E0-E14D-8A6B-EE239E52EA6A}"/>
              </a:ext>
            </a:extLst>
          </p:cNvPr>
          <p:cNvSpPr txBox="1"/>
          <p:nvPr/>
        </p:nvSpPr>
        <p:spPr>
          <a:xfrm>
            <a:off x="5035422" y="5069052"/>
            <a:ext cx="416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(3) Press this button to run your code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092176A-2C89-8242-9684-2BFEF0F27EE8}"/>
              </a:ext>
            </a:extLst>
          </p:cNvPr>
          <p:cNvSpPr/>
          <p:nvPr/>
        </p:nvSpPr>
        <p:spPr>
          <a:xfrm>
            <a:off x="5900057" y="1098976"/>
            <a:ext cx="599211" cy="991081"/>
          </a:xfrm>
          <a:custGeom>
            <a:avLst/>
            <a:gdLst>
              <a:gd name="connsiteX0" fmla="*/ 587829 w 599211"/>
              <a:gd name="connsiteY0" fmla="*/ 991081 h 991081"/>
              <a:gd name="connsiteX1" fmla="*/ 587829 w 599211"/>
              <a:gd name="connsiteY1" fmla="*/ 664510 h 991081"/>
              <a:gd name="connsiteX2" fmla="*/ 555172 w 599211"/>
              <a:gd name="connsiteY2" fmla="*/ 555653 h 991081"/>
              <a:gd name="connsiteX3" fmla="*/ 533400 w 599211"/>
              <a:gd name="connsiteY3" fmla="*/ 490338 h 991081"/>
              <a:gd name="connsiteX4" fmla="*/ 489857 w 599211"/>
              <a:gd name="connsiteY4" fmla="*/ 414138 h 991081"/>
              <a:gd name="connsiteX5" fmla="*/ 435429 w 599211"/>
              <a:gd name="connsiteY5" fmla="*/ 316167 h 991081"/>
              <a:gd name="connsiteX6" fmla="*/ 413657 w 599211"/>
              <a:gd name="connsiteY6" fmla="*/ 283510 h 991081"/>
              <a:gd name="connsiteX7" fmla="*/ 391886 w 599211"/>
              <a:gd name="connsiteY7" fmla="*/ 261738 h 991081"/>
              <a:gd name="connsiteX8" fmla="*/ 293914 w 599211"/>
              <a:gd name="connsiteY8" fmla="*/ 141995 h 991081"/>
              <a:gd name="connsiteX9" fmla="*/ 261257 w 599211"/>
              <a:gd name="connsiteY9" fmla="*/ 109338 h 991081"/>
              <a:gd name="connsiteX10" fmla="*/ 228600 w 599211"/>
              <a:gd name="connsiteY10" fmla="*/ 98453 h 991081"/>
              <a:gd name="connsiteX11" fmla="*/ 195943 w 599211"/>
              <a:gd name="connsiteY11" fmla="*/ 76681 h 991081"/>
              <a:gd name="connsiteX12" fmla="*/ 87086 w 599211"/>
              <a:gd name="connsiteY12" fmla="*/ 44024 h 991081"/>
              <a:gd name="connsiteX13" fmla="*/ 130629 w 599211"/>
              <a:gd name="connsiteY13" fmla="*/ 33138 h 991081"/>
              <a:gd name="connsiteX14" fmla="*/ 195943 w 599211"/>
              <a:gd name="connsiteY14" fmla="*/ 11367 h 991081"/>
              <a:gd name="connsiteX15" fmla="*/ 228600 w 599211"/>
              <a:gd name="connsiteY15" fmla="*/ 481 h 991081"/>
              <a:gd name="connsiteX16" fmla="*/ 141514 w 599211"/>
              <a:gd name="connsiteY16" fmla="*/ 22253 h 991081"/>
              <a:gd name="connsiteX17" fmla="*/ 0 w 599211"/>
              <a:gd name="connsiteY17" fmla="*/ 54910 h 991081"/>
              <a:gd name="connsiteX18" fmla="*/ 43543 w 599211"/>
              <a:gd name="connsiteY18" fmla="*/ 152881 h 991081"/>
              <a:gd name="connsiteX19" fmla="*/ 65314 w 599211"/>
              <a:gd name="connsiteY19" fmla="*/ 174653 h 991081"/>
              <a:gd name="connsiteX20" fmla="*/ 97972 w 599211"/>
              <a:gd name="connsiteY20" fmla="*/ 261738 h 99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9211" h="991081">
                <a:moveTo>
                  <a:pt x="587829" y="991081"/>
                </a:moveTo>
                <a:cubicBezTo>
                  <a:pt x="600559" y="825578"/>
                  <a:pt x="605271" y="847660"/>
                  <a:pt x="587829" y="664510"/>
                </a:cubicBezTo>
                <a:cubicBezTo>
                  <a:pt x="585636" y="641480"/>
                  <a:pt x="559802" y="569544"/>
                  <a:pt x="555172" y="555653"/>
                </a:cubicBezTo>
                <a:cubicBezTo>
                  <a:pt x="555171" y="555651"/>
                  <a:pt x="533401" y="490341"/>
                  <a:pt x="533400" y="490338"/>
                </a:cubicBezTo>
                <a:cubicBezTo>
                  <a:pt x="505778" y="435093"/>
                  <a:pt x="520631" y="460297"/>
                  <a:pt x="489857" y="414138"/>
                </a:cubicBezTo>
                <a:cubicBezTo>
                  <a:pt x="470698" y="356658"/>
                  <a:pt x="485337" y="391027"/>
                  <a:pt x="435429" y="316167"/>
                </a:cubicBezTo>
                <a:cubicBezTo>
                  <a:pt x="428172" y="305281"/>
                  <a:pt x="422908" y="292761"/>
                  <a:pt x="413657" y="283510"/>
                </a:cubicBezTo>
                <a:cubicBezTo>
                  <a:pt x="406400" y="276253"/>
                  <a:pt x="398044" y="269949"/>
                  <a:pt x="391886" y="261738"/>
                </a:cubicBezTo>
                <a:cubicBezTo>
                  <a:pt x="305227" y="146192"/>
                  <a:pt x="395168" y="243249"/>
                  <a:pt x="293914" y="141995"/>
                </a:cubicBezTo>
                <a:cubicBezTo>
                  <a:pt x="283028" y="131109"/>
                  <a:pt x="275862" y="114206"/>
                  <a:pt x="261257" y="109338"/>
                </a:cubicBezTo>
                <a:lnTo>
                  <a:pt x="228600" y="98453"/>
                </a:lnTo>
                <a:cubicBezTo>
                  <a:pt x="217714" y="91196"/>
                  <a:pt x="207898" y="81995"/>
                  <a:pt x="195943" y="76681"/>
                </a:cubicBezTo>
                <a:cubicBezTo>
                  <a:pt x="161872" y="61538"/>
                  <a:pt x="123271" y="53071"/>
                  <a:pt x="87086" y="44024"/>
                </a:cubicBezTo>
                <a:cubicBezTo>
                  <a:pt x="101600" y="40395"/>
                  <a:pt x="116299" y="37437"/>
                  <a:pt x="130629" y="33138"/>
                </a:cubicBezTo>
                <a:cubicBezTo>
                  <a:pt x="152610" y="26544"/>
                  <a:pt x="174172" y="18624"/>
                  <a:pt x="195943" y="11367"/>
                </a:cubicBezTo>
                <a:cubicBezTo>
                  <a:pt x="206829" y="7738"/>
                  <a:pt x="239732" y="-2302"/>
                  <a:pt x="228600" y="481"/>
                </a:cubicBezTo>
                <a:cubicBezTo>
                  <a:pt x="199571" y="7738"/>
                  <a:pt x="170855" y="16385"/>
                  <a:pt x="141514" y="22253"/>
                </a:cubicBezTo>
                <a:cubicBezTo>
                  <a:pt x="21405" y="46274"/>
                  <a:pt x="67762" y="32322"/>
                  <a:pt x="0" y="54910"/>
                </a:cubicBezTo>
                <a:cubicBezTo>
                  <a:pt x="17264" y="106699"/>
                  <a:pt x="13971" y="115915"/>
                  <a:pt x="43543" y="152881"/>
                </a:cubicBezTo>
                <a:cubicBezTo>
                  <a:pt x="49954" y="160895"/>
                  <a:pt x="58057" y="167396"/>
                  <a:pt x="65314" y="174653"/>
                </a:cubicBezTo>
                <a:cubicBezTo>
                  <a:pt x="89652" y="247664"/>
                  <a:pt x="76822" y="219441"/>
                  <a:pt x="97972" y="261738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32ECCEC-451A-5F45-B2F5-6CE5EB515910}"/>
              </a:ext>
            </a:extLst>
          </p:cNvPr>
          <p:cNvSpPr/>
          <p:nvPr/>
        </p:nvSpPr>
        <p:spPr>
          <a:xfrm>
            <a:off x="3853543" y="4071257"/>
            <a:ext cx="1001486" cy="1164772"/>
          </a:xfrm>
          <a:custGeom>
            <a:avLst/>
            <a:gdLst>
              <a:gd name="connsiteX0" fmla="*/ 1001486 w 1001486"/>
              <a:gd name="connsiteY0" fmla="*/ 0 h 1164772"/>
              <a:gd name="connsiteX1" fmla="*/ 925286 w 1001486"/>
              <a:gd name="connsiteY1" fmla="*/ 10886 h 1164772"/>
              <a:gd name="connsiteX2" fmla="*/ 859971 w 1001486"/>
              <a:gd name="connsiteY2" fmla="*/ 32657 h 1164772"/>
              <a:gd name="connsiteX3" fmla="*/ 805543 w 1001486"/>
              <a:gd name="connsiteY3" fmla="*/ 43543 h 1164772"/>
              <a:gd name="connsiteX4" fmla="*/ 653143 w 1001486"/>
              <a:gd name="connsiteY4" fmla="*/ 65314 h 1164772"/>
              <a:gd name="connsiteX5" fmla="*/ 566057 w 1001486"/>
              <a:gd name="connsiteY5" fmla="*/ 87086 h 1164772"/>
              <a:gd name="connsiteX6" fmla="*/ 522514 w 1001486"/>
              <a:gd name="connsiteY6" fmla="*/ 97972 h 1164772"/>
              <a:gd name="connsiteX7" fmla="*/ 489857 w 1001486"/>
              <a:gd name="connsiteY7" fmla="*/ 108857 h 1164772"/>
              <a:gd name="connsiteX8" fmla="*/ 381000 w 1001486"/>
              <a:gd name="connsiteY8" fmla="*/ 130629 h 1164772"/>
              <a:gd name="connsiteX9" fmla="*/ 315686 w 1001486"/>
              <a:gd name="connsiteY9" fmla="*/ 152400 h 1164772"/>
              <a:gd name="connsiteX10" fmla="*/ 250371 w 1001486"/>
              <a:gd name="connsiteY10" fmla="*/ 206829 h 1164772"/>
              <a:gd name="connsiteX11" fmla="*/ 217714 w 1001486"/>
              <a:gd name="connsiteY11" fmla="*/ 228600 h 1164772"/>
              <a:gd name="connsiteX12" fmla="*/ 174171 w 1001486"/>
              <a:gd name="connsiteY12" fmla="*/ 272143 h 1164772"/>
              <a:gd name="connsiteX13" fmla="*/ 141514 w 1001486"/>
              <a:gd name="connsiteY13" fmla="*/ 293914 h 1164772"/>
              <a:gd name="connsiteX14" fmla="*/ 97971 w 1001486"/>
              <a:gd name="connsiteY14" fmla="*/ 337457 h 1164772"/>
              <a:gd name="connsiteX15" fmla="*/ 87086 w 1001486"/>
              <a:gd name="connsiteY15" fmla="*/ 370114 h 1164772"/>
              <a:gd name="connsiteX16" fmla="*/ 65314 w 1001486"/>
              <a:gd name="connsiteY16" fmla="*/ 402772 h 1164772"/>
              <a:gd name="connsiteX17" fmla="*/ 43543 w 1001486"/>
              <a:gd name="connsiteY17" fmla="*/ 468086 h 1164772"/>
              <a:gd name="connsiteX18" fmla="*/ 32657 w 1001486"/>
              <a:gd name="connsiteY18" fmla="*/ 500743 h 1164772"/>
              <a:gd name="connsiteX19" fmla="*/ 21771 w 1001486"/>
              <a:gd name="connsiteY19" fmla="*/ 533400 h 1164772"/>
              <a:gd name="connsiteX20" fmla="*/ 32657 w 1001486"/>
              <a:gd name="connsiteY20" fmla="*/ 783772 h 1164772"/>
              <a:gd name="connsiteX21" fmla="*/ 54428 w 1001486"/>
              <a:gd name="connsiteY21" fmla="*/ 849086 h 1164772"/>
              <a:gd name="connsiteX22" fmla="*/ 65314 w 1001486"/>
              <a:gd name="connsiteY22" fmla="*/ 903514 h 1164772"/>
              <a:gd name="connsiteX23" fmla="*/ 87086 w 1001486"/>
              <a:gd name="connsiteY23" fmla="*/ 968829 h 1164772"/>
              <a:gd name="connsiteX24" fmla="*/ 97971 w 1001486"/>
              <a:gd name="connsiteY24" fmla="*/ 1001486 h 1164772"/>
              <a:gd name="connsiteX25" fmla="*/ 119743 w 1001486"/>
              <a:gd name="connsiteY25" fmla="*/ 1023257 h 1164772"/>
              <a:gd name="connsiteX26" fmla="*/ 163286 w 1001486"/>
              <a:gd name="connsiteY26" fmla="*/ 1110343 h 1164772"/>
              <a:gd name="connsiteX27" fmla="*/ 174171 w 1001486"/>
              <a:gd name="connsiteY27" fmla="*/ 1143000 h 1164772"/>
              <a:gd name="connsiteX28" fmla="*/ 185057 w 1001486"/>
              <a:gd name="connsiteY28" fmla="*/ 1110343 h 1164772"/>
              <a:gd name="connsiteX29" fmla="*/ 174171 w 1001486"/>
              <a:gd name="connsiteY29" fmla="*/ 1164772 h 1164772"/>
              <a:gd name="connsiteX30" fmla="*/ 32657 w 1001486"/>
              <a:gd name="connsiteY30" fmla="*/ 1153886 h 1164772"/>
              <a:gd name="connsiteX31" fmla="*/ 0 w 1001486"/>
              <a:gd name="connsiteY31" fmla="*/ 1143000 h 116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01486" h="1164772">
                <a:moveTo>
                  <a:pt x="1001486" y="0"/>
                </a:moveTo>
                <a:cubicBezTo>
                  <a:pt x="976086" y="3629"/>
                  <a:pt x="950287" y="5117"/>
                  <a:pt x="925286" y="10886"/>
                </a:cubicBezTo>
                <a:cubicBezTo>
                  <a:pt x="902924" y="16046"/>
                  <a:pt x="882475" y="28156"/>
                  <a:pt x="859971" y="32657"/>
                </a:cubicBezTo>
                <a:cubicBezTo>
                  <a:pt x="841828" y="36286"/>
                  <a:pt x="823819" y="40657"/>
                  <a:pt x="805543" y="43543"/>
                </a:cubicBezTo>
                <a:cubicBezTo>
                  <a:pt x="754855" y="51546"/>
                  <a:pt x="702927" y="52868"/>
                  <a:pt x="653143" y="65314"/>
                </a:cubicBezTo>
                <a:lnTo>
                  <a:pt x="566057" y="87086"/>
                </a:lnTo>
                <a:cubicBezTo>
                  <a:pt x="551543" y="90715"/>
                  <a:pt x="536707" y="93241"/>
                  <a:pt x="522514" y="97972"/>
                </a:cubicBezTo>
                <a:cubicBezTo>
                  <a:pt x="511628" y="101600"/>
                  <a:pt x="501058" y="106368"/>
                  <a:pt x="489857" y="108857"/>
                </a:cubicBezTo>
                <a:cubicBezTo>
                  <a:pt x="414195" y="125670"/>
                  <a:pt x="442966" y="112039"/>
                  <a:pt x="381000" y="130629"/>
                </a:cubicBezTo>
                <a:cubicBezTo>
                  <a:pt x="359019" y="137223"/>
                  <a:pt x="334781" y="139670"/>
                  <a:pt x="315686" y="152400"/>
                </a:cubicBezTo>
                <a:cubicBezTo>
                  <a:pt x="234600" y="206457"/>
                  <a:pt x="334190" y="136980"/>
                  <a:pt x="250371" y="206829"/>
                </a:cubicBezTo>
                <a:cubicBezTo>
                  <a:pt x="240320" y="215204"/>
                  <a:pt x="227647" y="220086"/>
                  <a:pt x="217714" y="228600"/>
                </a:cubicBezTo>
                <a:cubicBezTo>
                  <a:pt x="202129" y="241958"/>
                  <a:pt x="191250" y="260757"/>
                  <a:pt x="174171" y="272143"/>
                </a:cubicBezTo>
                <a:cubicBezTo>
                  <a:pt x="163285" y="279400"/>
                  <a:pt x="151447" y="285400"/>
                  <a:pt x="141514" y="293914"/>
                </a:cubicBezTo>
                <a:cubicBezTo>
                  <a:pt x="125929" y="307272"/>
                  <a:pt x="97971" y="337457"/>
                  <a:pt x="97971" y="337457"/>
                </a:cubicBezTo>
                <a:cubicBezTo>
                  <a:pt x="94343" y="348343"/>
                  <a:pt x="92217" y="359851"/>
                  <a:pt x="87086" y="370114"/>
                </a:cubicBezTo>
                <a:cubicBezTo>
                  <a:pt x="81235" y="381816"/>
                  <a:pt x="70628" y="390816"/>
                  <a:pt x="65314" y="402772"/>
                </a:cubicBezTo>
                <a:cubicBezTo>
                  <a:pt x="55994" y="423743"/>
                  <a:pt x="50800" y="446315"/>
                  <a:pt x="43543" y="468086"/>
                </a:cubicBezTo>
                <a:lnTo>
                  <a:pt x="32657" y="500743"/>
                </a:lnTo>
                <a:lnTo>
                  <a:pt x="21771" y="533400"/>
                </a:lnTo>
                <a:cubicBezTo>
                  <a:pt x="25400" y="616857"/>
                  <a:pt x="24061" y="700679"/>
                  <a:pt x="32657" y="783772"/>
                </a:cubicBezTo>
                <a:cubicBezTo>
                  <a:pt x="35018" y="806599"/>
                  <a:pt x="49927" y="826583"/>
                  <a:pt x="54428" y="849086"/>
                </a:cubicBezTo>
                <a:cubicBezTo>
                  <a:pt x="58057" y="867229"/>
                  <a:pt x="60446" y="885664"/>
                  <a:pt x="65314" y="903514"/>
                </a:cubicBezTo>
                <a:cubicBezTo>
                  <a:pt x="71353" y="925655"/>
                  <a:pt x="79829" y="947057"/>
                  <a:pt x="87086" y="968829"/>
                </a:cubicBezTo>
                <a:cubicBezTo>
                  <a:pt x="90715" y="979715"/>
                  <a:pt x="89857" y="993373"/>
                  <a:pt x="97971" y="1001486"/>
                </a:cubicBezTo>
                <a:lnTo>
                  <a:pt x="119743" y="1023257"/>
                </a:lnTo>
                <a:cubicBezTo>
                  <a:pt x="144759" y="1098309"/>
                  <a:pt x="125286" y="1072345"/>
                  <a:pt x="163286" y="1110343"/>
                </a:cubicBezTo>
                <a:cubicBezTo>
                  <a:pt x="166914" y="1121229"/>
                  <a:pt x="162697" y="1143000"/>
                  <a:pt x="174171" y="1143000"/>
                </a:cubicBezTo>
                <a:cubicBezTo>
                  <a:pt x="185646" y="1143000"/>
                  <a:pt x="185057" y="1098868"/>
                  <a:pt x="185057" y="1110343"/>
                </a:cubicBezTo>
                <a:cubicBezTo>
                  <a:pt x="185057" y="1128845"/>
                  <a:pt x="177800" y="1146629"/>
                  <a:pt x="174171" y="1164772"/>
                </a:cubicBezTo>
                <a:cubicBezTo>
                  <a:pt x="127000" y="1161143"/>
                  <a:pt x="79602" y="1159754"/>
                  <a:pt x="32657" y="1153886"/>
                </a:cubicBezTo>
                <a:cubicBezTo>
                  <a:pt x="21271" y="1152463"/>
                  <a:pt x="0" y="1143000"/>
                  <a:pt x="0" y="11430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2EF00F5-80AC-094F-8AA4-5F39B3CCD20C}"/>
              </a:ext>
            </a:extLst>
          </p:cNvPr>
          <p:cNvSpPr/>
          <p:nvPr/>
        </p:nvSpPr>
        <p:spPr>
          <a:xfrm>
            <a:off x="4665474" y="5453743"/>
            <a:ext cx="1082183" cy="424543"/>
          </a:xfrm>
          <a:custGeom>
            <a:avLst/>
            <a:gdLst>
              <a:gd name="connsiteX0" fmla="*/ 1082183 w 1082183"/>
              <a:gd name="connsiteY0" fmla="*/ 0 h 424543"/>
              <a:gd name="connsiteX1" fmla="*/ 1016869 w 1082183"/>
              <a:gd name="connsiteY1" fmla="*/ 108857 h 424543"/>
              <a:gd name="connsiteX2" fmla="*/ 973326 w 1082183"/>
              <a:gd name="connsiteY2" fmla="*/ 152400 h 424543"/>
              <a:gd name="connsiteX3" fmla="*/ 940669 w 1082183"/>
              <a:gd name="connsiteY3" fmla="*/ 185057 h 424543"/>
              <a:gd name="connsiteX4" fmla="*/ 908012 w 1082183"/>
              <a:gd name="connsiteY4" fmla="*/ 206828 h 424543"/>
              <a:gd name="connsiteX5" fmla="*/ 875355 w 1082183"/>
              <a:gd name="connsiteY5" fmla="*/ 217714 h 424543"/>
              <a:gd name="connsiteX6" fmla="*/ 799155 w 1082183"/>
              <a:gd name="connsiteY6" fmla="*/ 239486 h 424543"/>
              <a:gd name="connsiteX7" fmla="*/ 766497 w 1082183"/>
              <a:gd name="connsiteY7" fmla="*/ 261257 h 424543"/>
              <a:gd name="connsiteX8" fmla="*/ 701183 w 1082183"/>
              <a:gd name="connsiteY8" fmla="*/ 283028 h 424543"/>
              <a:gd name="connsiteX9" fmla="*/ 668526 w 1082183"/>
              <a:gd name="connsiteY9" fmla="*/ 293914 h 424543"/>
              <a:gd name="connsiteX10" fmla="*/ 635869 w 1082183"/>
              <a:gd name="connsiteY10" fmla="*/ 304800 h 424543"/>
              <a:gd name="connsiteX11" fmla="*/ 265755 w 1082183"/>
              <a:gd name="connsiteY11" fmla="*/ 326571 h 424543"/>
              <a:gd name="connsiteX12" fmla="*/ 200440 w 1082183"/>
              <a:gd name="connsiteY12" fmla="*/ 337457 h 424543"/>
              <a:gd name="connsiteX13" fmla="*/ 4497 w 1082183"/>
              <a:gd name="connsiteY13" fmla="*/ 326571 h 424543"/>
              <a:gd name="connsiteX14" fmla="*/ 48040 w 1082183"/>
              <a:gd name="connsiteY14" fmla="*/ 283028 h 424543"/>
              <a:gd name="connsiteX15" fmla="*/ 69812 w 1082183"/>
              <a:gd name="connsiteY15" fmla="*/ 261257 h 424543"/>
              <a:gd name="connsiteX16" fmla="*/ 135126 w 1082183"/>
              <a:gd name="connsiteY16" fmla="*/ 217714 h 424543"/>
              <a:gd name="connsiteX17" fmla="*/ 102469 w 1082183"/>
              <a:gd name="connsiteY17" fmla="*/ 239486 h 424543"/>
              <a:gd name="connsiteX18" fmla="*/ 80697 w 1082183"/>
              <a:gd name="connsiteY18" fmla="*/ 261257 h 424543"/>
              <a:gd name="connsiteX19" fmla="*/ 48040 w 1082183"/>
              <a:gd name="connsiteY19" fmla="*/ 283028 h 424543"/>
              <a:gd name="connsiteX20" fmla="*/ 58926 w 1082183"/>
              <a:gd name="connsiteY20" fmla="*/ 348343 h 424543"/>
              <a:gd name="connsiteX21" fmla="*/ 124240 w 1082183"/>
              <a:gd name="connsiteY21" fmla="*/ 370114 h 424543"/>
              <a:gd name="connsiteX22" fmla="*/ 156897 w 1082183"/>
              <a:gd name="connsiteY22" fmla="*/ 381000 h 424543"/>
              <a:gd name="connsiteX23" fmla="*/ 189555 w 1082183"/>
              <a:gd name="connsiteY23" fmla="*/ 424543 h 42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183" h="424543">
                <a:moveTo>
                  <a:pt x="1082183" y="0"/>
                </a:moveTo>
                <a:cubicBezTo>
                  <a:pt x="1080705" y="2586"/>
                  <a:pt x="1033152" y="89860"/>
                  <a:pt x="1016869" y="108857"/>
                </a:cubicBezTo>
                <a:cubicBezTo>
                  <a:pt x="1003511" y="124442"/>
                  <a:pt x="987840" y="137886"/>
                  <a:pt x="973326" y="152400"/>
                </a:cubicBezTo>
                <a:cubicBezTo>
                  <a:pt x="962440" y="163286"/>
                  <a:pt x="953478" y="176518"/>
                  <a:pt x="940669" y="185057"/>
                </a:cubicBezTo>
                <a:cubicBezTo>
                  <a:pt x="929783" y="192314"/>
                  <a:pt x="919714" y="200977"/>
                  <a:pt x="908012" y="206828"/>
                </a:cubicBezTo>
                <a:cubicBezTo>
                  <a:pt x="897749" y="211960"/>
                  <a:pt x="886388" y="214562"/>
                  <a:pt x="875355" y="217714"/>
                </a:cubicBezTo>
                <a:cubicBezTo>
                  <a:pt x="859076" y="222365"/>
                  <a:pt x="816557" y="230785"/>
                  <a:pt x="799155" y="239486"/>
                </a:cubicBezTo>
                <a:cubicBezTo>
                  <a:pt x="787453" y="245337"/>
                  <a:pt x="778453" y="255944"/>
                  <a:pt x="766497" y="261257"/>
                </a:cubicBezTo>
                <a:cubicBezTo>
                  <a:pt x="745526" y="270577"/>
                  <a:pt x="722954" y="275771"/>
                  <a:pt x="701183" y="283028"/>
                </a:cubicBezTo>
                <a:lnTo>
                  <a:pt x="668526" y="293914"/>
                </a:lnTo>
                <a:cubicBezTo>
                  <a:pt x="657640" y="297543"/>
                  <a:pt x="647255" y="303377"/>
                  <a:pt x="635869" y="304800"/>
                </a:cubicBezTo>
                <a:cubicBezTo>
                  <a:pt x="455100" y="327397"/>
                  <a:pt x="578016" y="314562"/>
                  <a:pt x="265755" y="326571"/>
                </a:cubicBezTo>
                <a:cubicBezTo>
                  <a:pt x="243983" y="330200"/>
                  <a:pt x="222512" y="337457"/>
                  <a:pt x="200440" y="337457"/>
                </a:cubicBezTo>
                <a:cubicBezTo>
                  <a:pt x="135025" y="337457"/>
                  <a:pt x="66101" y="348573"/>
                  <a:pt x="4497" y="326571"/>
                </a:cubicBezTo>
                <a:cubicBezTo>
                  <a:pt x="-14834" y="319667"/>
                  <a:pt x="33526" y="297542"/>
                  <a:pt x="48040" y="283028"/>
                </a:cubicBezTo>
                <a:cubicBezTo>
                  <a:pt x="55297" y="275771"/>
                  <a:pt x="61273" y="266950"/>
                  <a:pt x="69812" y="261257"/>
                </a:cubicBezTo>
                <a:lnTo>
                  <a:pt x="135126" y="217714"/>
                </a:lnTo>
                <a:cubicBezTo>
                  <a:pt x="124240" y="224971"/>
                  <a:pt x="112685" y="231313"/>
                  <a:pt x="102469" y="239486"/>
                </a:cubicBezTo>
                <a:cubicBezTo>
                  <a:pt x="94455" y="245897"/>
                  <a:pt x="88711" y="254846"/>
                  <a:pt x="80697" y="261257"/>
                </a:cubicBezTo>
                <a:cubicBezTo>
                  <a:pt x="70481" y="269430"/>
                  <a:pt x="58926" y="275771"/>
                  <a:pt x="48040" y="283028"/>
                </a:cubicBezTo>
                <a:cubicBezTo>
                  <a:pt x="25430" y="316944"/>
                  <a:pt x="7957" y="320027"/>
                  <a:pt x="58926" y="348343"/>
                </a:cubicBezTo>
                <a:cubicBezTo>
                  <a:pt x="78987" y="359488"/>
                  <a:pt x="102469" y="362857"/>
                  <a:pt x="124240" y="370114"/>
                </a:cubicBezTo>
                <a:lnTo>
                  <a:pt x="156897" y="381000"/>
                </a:lnTo>
                <a:cubicBezTo>
                  <a:pt x="184407" y="408508"/>
                  <a:pt x="174079" y="393591"/>
                  <a:pt x="189555" y="424543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0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  <p:bldP spid="11" grpId="0" animBg="1"/>
      <p:bldP spid="1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Truly </a:t>
            </a:r>
            <a:r>
              <a:rPr lang="en-US" sz="3600" dirty="0">
                <a:solidFill>
                  <a:srgbClr val="5BE5FF"/>
                </a:solidFill>
              </a:rPr>
              <a:t>important</a:t>
            </a:r>
            <a:r>
              <a:rPr lang="en-US" sz="3600" dirty="0">
                <a:solidFill>
                  <a:schemeClr val="bg1"/>
                </a:solidFill>
              </a:rPr>
              <a:t> afternoon</a:t>
            </a:r>
          </a:p>
        </p:txBody>
      </p:sp>
    </p:spTree>
    <p:extLst>
      <p:ext uri="{BB962C8B-B14F-4D97-AF65-F5344CB8AC3E}">
        <p14:creationId xmlns:p14="http://schemas.microsoft.com/office/powerpoint/2010/main" val="9682194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This is </a:t>
            </a:r>
            <a:r>
              <a:rPr lang="en-US" sz="3600" dirty="0">
                <a:solidFill>
                  <a:srgbClr val="5BE5FF"/>
                </a:solidFill>
              </a:rPr>
              <a:t>hard</a:t>
            </a:r>
            <a:r>
              <a:rPr lang="en-US" sz="3600" dirty="0">
                <a:solidFill>
                  <a:schemeClr val="bg1"/>
                </a:solidFill>
              </a:rPr>
              <a:t>! Learn a little each day.</a:t>
            </a:r>
          </a:p>
        </p:txBody>
      </p:sp>
    </p:spTree>
    <p:extLst>
      <p:ext uri="{BB962C8B-B14F-4D97-AF65-F5344CB8AC3E}">
        <p14:creationId xmlns:p14="http://schemas.microsoft.com/office/powerpoint/2010/main" val="22408737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use While and If in Python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Combine loops and variables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895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D6332F-C591-1644-9E39-6B358766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29"/>
            <a:ext cx="9144000" cy="57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7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3" y="3207038"/>
            <a:ext cx="3244763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491343" y="3207038"/>
            <a:ext cx="1941123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D90BB-7F9B-8348-B870-674669E1F680}"/>
              </a:ext>
            </a:extLst>
          </p:cNvPr>
          <p:cNvSpPr txBox="1"/>
          <p:nvPr/>
        </p:nvSpPr>
        <p:spPr>
          <a:xfrm>
            <a:off x="3503407" y="3136612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7FF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50963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3" y="3207038"/>
            <a:ext cx="3244764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460AD-4712-F946-9A96-59A50CCD5E34}"/>
              </a:ext>
            </a:extLst>
          </p:cNvPr>
          <p:cNvSpPr txBox="1"/>
          <p:nvPr/>
        </p:nvSpPr>
        <p:spPr>
          <a:xfrm>
            <a:off x="3503407" y="3136612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7FF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66070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1" y="4591881"/>
            <a:ext cx="5505527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3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557A83-E62E-4D4A-BB50-6540779982BE}"/>
              </a:ext>
            </a:extLst>
          </p:cNvPr>
          <p:cNvSpPr/>
          <p:nvPr/>
        </p:nvSpPr>
        <p:spPr>
          <a:xfrm>
            <a:off x="250371" y="1328057"/>
            <a:ext cx="8686800" cy="2296886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1909543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1859247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566037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515741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1909543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1859247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566037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515741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82711" y="4960129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376966" y="4909833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A64E5905-BA03-AB49-925E-7B4943F2F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038" y="4941544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//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2E3D9EB6-619B-E74E-9F11-BF20F0C88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293" y="4891248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Int</a:t>
            </a:r>
            <a:r>
              <a:rPr lang="en-US" sz="4000" b="0" dirty="0"/>
              <a:t> Division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A47CF-17AC-974E-BF76-184B6AB42735}"/>
              </a:ext>
            </a:extLst>
          </p:cNvPr>
          <p:cNvSpPr txBox="1"/>
          <p:nvPr/>
        </p:nvSpPr>
        <p:spPr>
          <a:xfrm>
            <a:off x="1772670" y="3965285"/>
            <a:ext cx="4618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There are others too!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D94260F4-71CF-5E4F-82B1-DF0DCCD6A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753" y="5734781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**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2902F935-ECE5-9240-8478-5EDE5C463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007" y="5684485"/>
            <a:ext cx="3646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Exponentiation</a:t>
            </a:r>
          </a:p>
        </p:txBody>
      </p:sp>
    </p:spTree>
    <p:extLst>
      <p:ext uri="{BB962C8B-B14F-4D97-AF65-F5344CB8AC3E}">
        <p14:creationId xmlns:p14="http://schemas.microsoft.com/office/powerpoint/2010/main" val="3371557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use While and If in Python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Combine loops and variables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6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Pairs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Booleans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511899"/>
            <a:ext cx="117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Python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Python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52" y="4620848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49382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EC142BF-6BC5-D14C-B3E6-5B0C31633D96}"/>
              </a:ext>
            </a:extLst>
          </p:cNvPr>
          <p:cNvSpPr/>
          <p:nvPr/>
        </p:nvSpPr>
        <p:spPr>
          <a:xfrm>
            <a:off x="3592286" y="5074429"/>
            <a:ext cx="1197428" cy="11974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Google Shape;207;p31"/>
          <p:cNvSpPr txBox="1"/>
          <p:nvPr/>
        </p:nvSpPr>
        <p:spPr>
          <a:xfrm>
            <a:off x="0" y="-24152"/>
            <a:ext cx="9144000" cy="7464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Chris Piech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3090260"/>
            <a:ext cx="246697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" y="1101385"/>
            <a:ext cx="82105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5B7298-44B0-8548-BD7F-94FC30AC08D4}"/>
              </a:ext>
            </a:extLst>
          </p:cNvPr>
          <p:cNvSpPr/>
          <p:nvPr/>
        </p:nvSpPr>
        <p:spPr>
          <a:xfrm>
            <a:off x="4172755" y="1184856"/>
            <a:ext cx="2910625" cy="244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4EB24-CDE3-F941-8922-594912962D90}"/>
              </a:ext>
            </a:extLst>
          </p:cNvPr>
          <p:cNvSpPr txBox="1"/>
          <p:nvPr/>
        </p:nvSpPr>
        <p:spPr>
          <a:xfrm>
            <a:off x="3156858" y="3723582"/>
            <a:ext cx="4750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 am a professor in the </a:t>
            </a:r>
            <a:r>
              <a:rPr lang="en-US" sz="2400" b="1" dirty="0">
                <a:solidFill>
                  <a:srgbClr val="00B0F0"/>
                </a:solidFill>
              </a:rPr>
              <a:t>AI Lab </a:t>
            </a:r>
            <a:r>
              <a:rPr lang="en-US" sz="2400" dirty="0">
                <a:solidFill>
                  <a:schemeClr val="bg1"/>
                </a:solidFill>
              </a:rPr>
              <a:t>at Stanford. My focus is on education and healthcare!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EDE94-317E-AA42-BA7E-A2A5CCA7C2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4270" y="5301803"/>
            <a:ext cx="955452" cy="766662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682D7-7EA5-5542-BD58-B8577D64B4BD}"/>
              </a:ext>
            </a:extLst>
          </p:cNvPr>
          <p:cNvSpPr txBox="1"/>
          <p:nvPr/>
        </p:nvSpPr>
        <p:spPr>
          <a:xfrm>
            <a:off x="4860471" y="5385951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200" dirty="0" err="1">
                <a:solidFill>
                  <a:schemeClr val="bg1"/>
                </a:solidFill>
              </a:rPr>
              <a:t>chrispiech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4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Pairs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Booleans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511899"/>
            <a:ext cx="117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Python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Python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377" y="4372087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2414053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75625" y="3642730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79342" y="1193179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in </a:t>
            </a:r>
            <a:r>
              <a:rPr lang="en-US" sz="4600" dirty="0" err="1">
                <a:latin typeface="Calibri"/>
                <a:cs typeface="Calibri"/>
              </a:rPr>
              <a:t>Karel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7152" y="1550020"/>
            <a:ext cx="4608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front_is_clear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1133" y="4021874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beepers_present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64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830" y="1471961"/>
            <a:ext cx="3318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1962" y="1468244"/>
            <a:ext cx="2765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condition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72321" y="3791415"/>
            <a:ext cx="5742878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condition should be a “</a:t>
            </a:r>
            <a:r>
              <a:rPr lang="en-US" sz="2400" dirty="0" err="1">
                <a:solidFill>
                  <a:schemeClr val="tx1"/>
                </a:solidFill>
              </a:rPr>
              <a:t>boolean</a:t>
            </a:r>
            <a:r>
              <a:rPr lang="en-US" sz="2400" dirty="0">
                <a:solidFill>
                  <a:schemeClr val="tx1"/>
                </a:solidFill>
              </a:rPr>
              <a:t>” which is either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67975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Loops in Python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3971107" y="1867989"/>
            <a:ext cx="42584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2400" dirty="0"/>
              <a:t> statements in Python.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They are the same as in Karel, except that the </a:t>
            </a:r>
            <a:r>
              <a:rPr lang="en-US" sz="2400" i="1" dirty="0">
                <a:solidFill>
                  <a:srgbClr val="0027FF"/>
                </a:solidFill>
              </a:rPr>
              <a:t>test</a:t>
            </a:r>
            <a:r>
              <a:rPr lang="en-US" sz="2400" dirty="0"/>
              <a:t> can be any expression that evaluates to 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56868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Conditions?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AE2CC-88B9-D14B-AC59-E9765D116563}"/>
              </a:ext>
            </a:extLst>
          </p:cNvPr>
          <p:cNvSpPr txBox="1"/>
          <p:nvPr/>
        </p:nvSpPr>
        <p:spPr>
          <a:xfrm>
            <a:off x="1775812" y="1205662"/>
            <a:ext cx="55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Anything that resolves to a “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” or “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  <a:r>
              <a:rPr lang="en-US" sz="2400" dirty="0"/>
              <a:t>” answer is a condition</a:t>
            </a:r>
          </a:p>
        </p:txBody>
      </p:sp>
    </p:spTree>
    <p:extLst>
      <p:ext uri="{BB962C8B-B14F-4D97-AF65-F5344CB8AC3E}">
        <p14:creationId xmlns:p14="http://schemas.microsoft.com/office/powerpoint/2010/main" val="1559349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45880" y="5562600"/>
            <a:ext cx="1652239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30317-8408-0B4E-A34E-F1220CCADFEF}"/>
              </a:ext>
            </a:extLst>
          </p:cNvPr>
          <p:cNvSpPr txBox="1"/>
          <p:nvPr/>
        </p:nvSpPr>
        <p:spPr>
          <a:xfrm>
            <a:off x="1775812" y="1205662"/>
            <a:ext cx="55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Anything that resolves to a “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” or “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  <a:r>
              <a:rPr lang="en-US" sz="2400" dirty="0"/>
              <a:t>” answer is a condition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6688-75DB-5B4F-8886-2C5B98A00C71}"/>
              </a:ext>
            </a:extLst>
          </p:cNvPr>
          <p:cNvSpPr txBox="1"/>
          <p:nvPr/>
        </p:nvSpPr>
        <p:spPr>
          <a:xfrm rot="21061757">
            <a:off x="1326385" y="2538623"/>
            <a:ext cx="320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This is a comparison operator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9F58DC-CC28-2545-8E17-6CF75B0C4AF2}"/>
              </a:ext>
            </a:extLst>
          </p:cNvPr>
          <p:cNvSpPr/>
          <p:nvPr/>
        </p:nvSpPr>
        <p:spPr>
          <a:xfrm>
            <a:off x="4016829" y="2895600"/>
            <a:ext cx="556109" cy="391886"/>
          </a:xfrm>
          <a:custGeom>
            <a:avLst/>
            <a:gdLst>
              <a:gd name="connsiteX0" fmla="*/ 0 w 556109"/>
              <a:gd name="connsiteY0" fmla="*/ 0 h 391886"/>
              <a:gd name="connsiteX1" fmla="*/ 76200 w 556109"/>
              <a:gd name="connsiteY1" fmla="*/ 10886 h 391886"/>
              <a:gd name="connsiteX2" fmla="*/ 304800 w 556109"/>
              <a:gd name="connsiteY2" fmla="*/ 32657 h 391886"/>
              <a:gd name="connsiteX3" fmla="*/ 381000 w 556109"/>
              <a:gd name="connsiteY3" fmla="*/ 54429 h 391886"/>
              <a:gd name="connsiteX4" fmla="*/ 413657 w 556109"/>
              <a:gd name="connsiteY4" fmla="*/ 76200 h 391886"/>
              <a:gd name="connsiteX5" fmla="*/ 435428 w 556109"/>
              <a:gd name="connsiteY5" fmla="*/ 108857 h 391886"/>
              <a:gd name="connsiteX6" fmla="*/ 478971 w 556109"/>
              <a:gd name="connsiteY6" fmla="*/ 195943 h 391886"/>
              <a:gd name="connsiteX7" fmla="*/ 500742 w 556109"/>
              <a:gd name="connsiteY7" fmla="*/ 283029 h 391886"/>
              <a:gd name="connsiteX8" fmla="*/ 522514 w 556109"/>
              <a:gd name="connsiteY8" fmla="*/ 370114 h 391886"/>
              <a:gd name="connsiteX9" fmla="*/ 533400 w 556109"/>
              <a:gd name="connsiteY9" fmla="*/ 326571 h 391886"/>
              <a:gd name="connsiteX10" fmla="*/ 555171 w 556109"/>
              <a:gd name="connsiteY10" fmla="*/ 261257 h 391886"/>
              <a:gd name="connsiteX11" fmla="*/ 544285 w 556109"/>
              <a:gd name="connsiteY11" fmla="*/ 304800 h 391886"/>
              <a:gd name="connsiteX12" fmla="*/ 500742 w 556109"/>
              <a:gd name="connsiteY12" fmla="*/ 391886 h 391886"/>
              <a:gd name="connsiteX13" fmla="*/ 435428 w 556109"/>
              <a:gd name="connsiteY13" fmla="*/ 348343 h 391886"/>
              <a:gd name="connsiteX14" fmla="*/ 402771 w 556109"/>
              <a:gd name="connsiteY14" fmla="*/ 315686 h 391886"/>
              <a:gd name="connsiteX15" fmla="*/ 326571 w 556109"/>
              <a:gd name="connsiteY15" fmla="*/ 272143 h 391886"/>
              <a:gd name="connsiteX16" fmla="*/ 315685 w 556109"/>
              <a:gd name="connsiteY16" fmla="*/ 25037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6109" h="391886">
                <a:moveTo>
                  <a:pt x="0" y="0"/>
                </a:moveTo>
                <a:cubicBezTo>
                  <a:pt x="25400" y="3629"/>
                  <a:pt x="50639" y="8663"/>
                  <a:pt x="76200" y="10886"/>
                </a:cubicBezTo>
                <a:cubicBezTo>
                  <a:pt x="246089" y="25659"/>
                  <a:pt x="200566" y="9493"/>
                  <a:pt x="304800" y="32657"/>
                </a:cubicBezTo>
                <a:cubicBezTo>
                  <a:pt x="317355" y="35447"/>
                  <a:pt x="366454" y="47156"/>
                  <a:pt x="381000" y="54429"/>
                </a:cubicBezTo>
                <a:cubicBezTo>
                  <a:pt x="392702" y="60280"/>
                  <a:pt x="402771" y="68943"/>
                  <a:pt x="413657" y="76200"/>
                </a:cubicBezTo>
                <a:cubicBezTo>
                  <a:pt x="420914" y="87086"/>
                  <a:pt x="430115" y="96902"/>
                  <a:pt x="435428" y="108857"/>
                </a:cubicBezTo>
                <a:cubicBezTo>
                  <a:pt x="475455" y="198918"/>
                  <a:pt x="434260" y="151230"/>
                  <a:pt x="478971" y="195943"/>
                </a:cubicBezTo>
                <a:cubicBezTo>
                  <a:pt x="499783" y="258377"/>
                  <a:pt x="481036" y="197637"/>
                  <a:pt x="500742" y="283029"/>
                </a:cubicBezTo>
                <a:cubicBezTo>
                  <a:pt x="507470" y="312185"/>
                  <a:pt x="522514" y="370114"/>
                  <a:pt x="522514" y="370114"/>
                </a:cubicBezTo>
                <a:cubicBezTo>
                  <a:pt x="526143" y="355600"/>
                  <a:pt x="529101" y="340901"/>
                  <a:pt x="533400" y="326571"/>
                </a:cubicBezTo>
                <a:cubicBezTo>
                  <a:pt x="539994" y="304590"/>
                  <a:pt x="560737" y="238993"/>
                  <a:pt x="555171" y="261257"/>
                </a:cubicBezTo>
                <a:cubicBezTo>
                  <a:pt x="551542" y="275771"/>
                  <a:pt x="548584" y="290470"/>
                  <a:pt x="544285" y="304800"/>
                </a:cubicBezTo>
                <a:cubicBezTo>
                  <a:pt x="522842" y="376277"/>
                  <a:pt x="537143" y="355485"/>
                  <a:pt x="500742" y="391886"/>
                </a:cubicBezTo>
                <a:cubicBezTo>
                  <a:pt x="442492" y="333634"/>
                  <a:pt x="527686" y="414241"/>
                  <a:pt x="435428" y="348343"/>
                </a:cubicBezTo>
                <a:cubicBezTo>
                  <a:pt x="422901" y="339395"/>
                  <a:pt x="415298" y="324634"/>
                  <a:pt x="402771" y="315686"/>
                </a:cubicBezTo>
                <a:cubicBezTo>
                  <a:pt x="372893" y="294345"/>
                  <a:pt x="352279" y="297851"/>
                  <a:pt x="326571" y="272143"/>
                </a:cubicBezTo>
                <a:cubicBezTo>
                  <a:pt x="320834" y="266406"/>
                  <a:pt x="319314" y="257628"/>
                  <a:pt x="315685" y="2503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72298" y="1493104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 err="1"/>
              <a:t>my_var</a:t>
            </a:r>
            <a:r>
              <a:rPr lang="en-US" sz="8600" dirty="0"/>
              <a:t> &lt;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45880" y="5562600"/>
            <a:ext cx="1652239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30317-8408-0B4E-A34E-F1220CCADFEF}"/>
              </a:ext>
            </a:extLst>
          </p:cNvPr>
          <p:cNvSpPr txBox="1"/>
          <p:nvPr/>
        </p:nvSpPr>
        <p:spPr>
          <a:xfrm>
            <a:off x="1775812" y="1205662"/>
            <a:ext cx="55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Anything that resolves to a “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” or “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  <a:r>
              <a:rPr lang="en-US" sz="2400" dirty="0"/>
              <a:t>” answer is a condition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6688-75DB-5B4F-8886-2C5B98A00C71}"/>
              </a:ext>
            </a:extLst>
          </p:cNvPr>
          <p:cNvSpPr txBox="1"/>
          <p:nvPr/>
        </p:nvSpPr>
        <p:spPr>
          <a:xfrm rot="21061757">
            <a:off x="1326385" y="2538623"/>
            <a:ext cx="320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This is a comparison operator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9F58DC-CC28-2545-8E17-6CF75B0C4AF2}"/>
              </a:ext>
            </a:extLst>
          </p:cNvPr>
          <p:cNvSpPr/>
          <p:nvPr/>
        </p:nvSpPr>
        <p:spPr>
          <a:xfrm>
            <a:off x="4016829" y="2895600"/>
            <a:ext cx="556109" cy="391886"/>
          </a:xfrm>
          <a:custGeom>
            <a:avLst/>
            <a:gdLst>
              <a:gd name="connsiteX0" fmla="*/ 0 w 556109"/>
              <a:gd name="connsiteY0" fmla="*/ 0 h 391886"/>
              <a:gd name="connsiteX1" fmla="*/ 76200 w 556109"/>
              <a:gd name="connsiteY1" fmla="*/ 10886 h 391886"/>
              <a:gd name="connsiteX2" fmla="*/ 304800 w 556109"/>
              <a:gd name="connsiteY2" fmla="*/ 32657 h 391886"/>
              <a:gd name="connsiteX3" fmla="*/ 381000 w 556109"/>
              <a:gd name="connsiteY3" fmla="*/ 54429 h 391886"/>
              <a:gd name="connsiteX4" fmla="*/ 413657 w 556109"/>
              <a:gd name="connsiteY4" fmla="*/ 76200 h 391886"/>
              <a:gd name="connsiteX5" fmla="*/ 435428 w 556109"/>
              <a:gd name="connsiteY5" fmla="*/ 108857 h 391886"/>
              <a:gd name="connsiteX6" fmla="*/ 478971 w 556109"/>
              <a:gd name="connsiteY6" fmla="*/ 195943 h 391886"/>
              <a:gd name="connsiteX7" fmla="*/ 500742 w 556109"/>
              <a:gd name="connsiteY7" fmla="*/ 283029 h 391886"/>
              <a:gd name="connsiteX8" fmla="*/ 522514 w 556109"/>
              <a:gd name="connsiteY8" fmla="*/ 370114 h 391886"/>
              <a:gd name="connsiteX9" fmla="*/ 533400 w 556109"/>
              <a:gd name="connsiteY9" fmla="*/ 326571 h 391886"/>
              <a:gd name="connsiteX10" fmla="*/ 555171 w 556109"/>
              <a:gd name="connsiteY10" fmla="*/ 261257 h 391886"/>
              <a:gd name="connsiteX11" fmla="*/ 544285 w 556109"/>
              <a:gd name="connsiteY11" fmla="*/ 304800 h 391886"/>
              <a:gd name="connsiteX12" fmla="*/ 500742 w 556109"/>
              <a:gd name="connsiteY12" fmla="*/ 391886 h 391886"/>
              <a:gd name="connsiteX13" fmla="*/ 435428 w 556109"/>
              <a:gd name="connsiteY13" fmla="*/ 348343 h 391886"/>
              <a:gd name="connsiteX14" fmla="*/ 402771 w 556109"/>
              <a:gd name="connsiteY14" fmla="*/ 315686 h 391886"/>
              <a:gd name="connsiteX15" fmla="*/ 326571 w 556109"/>
              <a:gd name="connsiteY15" fmla="*/ 272143 h 391886"/>
              <a:gd name="connsiteX16" fmla="*/ 315685 w 556109"/>
              <a:gd name="connsiteY16" fmla="*/ 25037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6109" h="391886">
                <a:moveTo>
                  <a:pt x="0" y="0"/>
                </a:moveTo>
                <a:cubicBezTo>
                  <a:pt x="25400" y="3629"/>
                  <a:pt x="50639" y="8663"/>
                  <a:pt x="76200" y="10886"/>
                </a:cubicBezTo>
                <a:cubicBezTo>
                  <a:pt x="246089" y="25659"/>
                  <a:pt x="200566" y="9493"/>
                  <a:pt x="304800" y="32657"/>
                </a:cubicBezTo>
                <a:cubicBezTo>
                  <a:pt x="317355" y="35447"/>
                  <a:pt x="366454" y="47156"/>
                  <a:pt x="381000" y="54429"/>
                </a:cubicBezTo>
                <a:cubicBezTo>
                  <a:pt x="392702" y="60280"/>
                  <a:pt x="402771" y="68943"/>
                  <a:pt x="413657" y="76200"/>
                </a:cubicBezTo>
                <a:cubicBezTo>
                  <a:pt x="420914" y="87086"/>
                  <a:pt x="430115" y="96902"/>
                  <a:pt x="435428" y="108857"/>
                </a:cubicBezTo>
                <a:cubicBezTo>
                  <a:pt x="475455" y="198918"/>
                  <a:pt x="434260" y="151230"/>
                  <a:pt x="478971" y="195943"/>
                </a:cubicBezTo>
                <a:cubicBezTo>
                  <a:pt x="499783" y="258377"/>
                  <a:pt x="481036" y="197637"/>
                  <a:pt x="500742" y="283029"/>
                </a:cubicBezTo>
                <a:cubicBezTo>
                  <a:pt x="507470" y="312185"/>
                  <a:pt x="522514" y="370114"/>
                  <a:pt x="522514" y="370114"/>
                </a:cubicBezTo>
                <a:cubicBezTo>
                  <a:pt x="526143" y="355600"/>
                  <a:pt x="529101" y="340901"/>
                  <a:pt x="533400" y="326571"/>
                </a:cubicBezTo>
                <a:cubicBezTo>
                  <a:pt x="539994" y="304590"/>
                  <a:pt x="560737" y="238993"/>
                  <a:pt x="555171" y="261257"/>
                </a:cubicBezTo>
                <a:cubicBezTo>
                  <a:pt x="551542" y="275771"/>
                  <a:pt x="548584" y="290470"/>
                  <a:pt x="544285" y="304800"/>
                </a:cubicBezTo>
                <a:cubicBezTo>
                  <a:pt x="522842" y="376277"/>
                  <a:pt x="537143" y="355485"/>
                  <a:pt x="500742" y="391886"/>
                </a:cubicBezTo>
                <a:cubicBezTo>
                  <a:pt x="442492" y="333634"/>
                  <a:pt x="527686" y="414241"/>
                  <a:pt x="435428" y="348343"/>
                </a:cubicBezTo>
                <a:cubicBezTo>
                  <a:pt x="422901" y="339395"/>
                  <a:pt x="415298" y="324634"/>
                  <a:pt x="402771" y="315686"/>
                </a:cubicBezTo>
                <a:cubicBezTo>
                  <a:pt x="372893" y="294345"/>
                  <a:pt x="352279" y="297851"/>
                  <a:pt x="326571" y="272143"/>
                </a:cubicBezTo>
                <a:cubicBezTo>
                  <a:pt x="320834" y="266406"/>
                  <a:pt x="319314" y="257628"/>
                  <a:pt x="315685" y="2503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07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214002" y="2070676"/>
            <a:ext cx="3389169" cy="56366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7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867145" y="2594879"/>
            <a:ext cx="8062853" cy="56366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Chris Piech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1120810"/>
            <a:ext cx="8791575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61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867145" y="3103622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94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214002" y="2070676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58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878030" y="2582798"/>
            <a:ext cx="8051968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4FB5F2-6796-6046-A672-8809F0D791F5}"/>
              </a:ext>
            </a:extLst>
          </p:cNvPr>
          <p:cNvSpPr/>
          <p:nvPr/>
        </p:nvSpPr>
        <p:spPr>
          <a:xfrm>
            <a:off x="867145" y="3103622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78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4FB5F2-6796-6046-A672-8809F0D791F5}"/>
              </a:ext>
            </a:extLst>
          </p:cNvPr>
          <p:cNvSpPr/>
          <p:nvPr/>
        </p:nvSpPr>
        <p:spPr>
          <a:xfrm>
            <a:off x="116030" y="2103334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95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993811"/>
              </p:ext>
            </p:extLst>
          </p:nvPr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All </a:t>
            </a:r>
            <a:r>
              <a:rPr lang="en-US" dirty="0"/>
              <a:t>have </a:t>
            </a:r>
            <a:r>
              <a:rPr lang="en-US"/>
              <a:t>equal precedence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475521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/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All </a:t>
            </a:r>
            <a:r>
              <a:rPr lang="en-US" dirty="0"/>
              <a:t>have </a:t>
            </a:r>
            <a:r>
              <a:rPr lang="en-US"/>
              <a:t>equal precedence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1304107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3992878" y="889843"/>
            <a:ext cx="42584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python:</a:t>
            </a:r>
          </a:p>
          <a:p>
            <a:pPr algn="ctr"/>
            <a:endParaRPr lang="en-US" sz="3600" b="1" dirty="0">
              <a:solidFill>
                <a:srgbClr val="7030A0"/>
              </a:solidFill>
            </a:endParaRPr>
          </a:p>
          <a:p>
            <a:pPr algn="ctr"/>
            <a:r>
              <a:rPr lang="en-US" sz="3600" b="1" dirty="0">
                <a:solidFill>
                  <a:srgbClr val="7030A0"/>
                </a:solidFill>
              </a:rPr>
              <a:t>==</a:t>
            </a:r>
          </a:p>
          <a:p>
            <a:pPr algn="ctr"/>
            <a:r>
              <a:rPr lang="en-US" sz="3600" dirty="0"/>
              <a:t>Is a comparison operator</a:t>
            </a:r>
          </a:p>
          <a:p>
            <a:pPr algn="ctr"/>
            <a:endParaRPr lang="en-US" sz="3600" b="1" dirty="0">
              <a:solidFill>
                <a:srgbClr val="7030A0"/>
              </a:solidFill>
            </a:endParaRPr>
          </a:p>
          <a:p>
            <a:pPr algn="ctr"/>
            <a:r>
              <a:rPr lang="en-US" sz="3600" b="1" dirty="0">
                <a:solidFill>
                  <a:srgbClr val="7030A0"/>
                </a:solidFill>
              </a:rPr>
              <a:t>=</a:t>
            </a:r>
          </a:p>
          <a:p>
            <a:pPr algn="ctr"/>
            <a:r>
              <a:rPr lang="en-US" sz="3600" dirty="0"/>
              <a:t>Is used for variable assignment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B19A7D4-AED4-8541-BDCC-095FC3E126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= vs ==</a:t>
            </a:r>
          </a:p>
        </p:txBody>
      </p:sp>
    </p:spTree>
    <p:extLst>
      <p:ext uri="{BB962C8B-B14F-4D97-AF65-F5344CB8AC3E}">
        <p14:creationId xmlns:p14="http://schemas.microsoft.com/office/powerpoint/2010/main" val="187856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1 &lt; 2 :</a:t>
            </a:r>
          </a:p>
          <a:p>
            <a:pPr marL="0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8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"1 is less than 2"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8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8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== 0:</a:t>
            </a:r>
            <a:br>
              <a:rPr lang="en-US" sz="2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8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0"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8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8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not 0."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" y="3048000"/>
            <a:ext cx="891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D82CEE8-B17C-BF4E-8F8C-0958C0F38EE3}"/>
              </a:ext>
            </a:extLst>
          </p:cNvPr>
          <p:cNvSpPr/>
          <p:nvPr/>
        </p:nvSpPr>
        <p:spPr>
          <a:xfrm>
            <a:off x="685800" y="4256330"/>
            <a:ext cx="2024743" cy="751100"/>
          </a:xfrm>
          <a:custGeom>
            <a:avLst/>
            <a:gdLst>
              <a:gd name="connsiteX0" fmla="*/ 1915886 w 1915886"/>
              <a:gd name="connsiteY0" fmla="*/ 108857 h 674915"/>
              <a:gd name="connsiteX1" fmla="*/ 1839686 w 1915886"/>
              <a:gd name="connsiteY1" fmla="*/ 119743 h 674915"/>
              <a:gd name="connsiteX2" fmla="*/ 1730829 w 1915886"/>
              <a:gd name="connsiteY2" fmla="*/ 97972 h 674915"/>
              <a:gd name="connsiteX3" fmla="*/ 1589314 w 1915886"/>
              <a:gd name="connsiteY3" fmla="*/ 76200 h 674915"/>
              <a:gd name="connsiteX4" fmla="*/ 1306286 w 1915886"/>
              <a:gd name="connsiteY4" fmla="*/ 32657 h 674915"/>
              <a:gd name="connsiteX5" fmla="*/ 1208314 w 1915886"/>
              <a:gd name="connsiteY5" fmla="*/ 21772 h 674915"/>
              <a:gd name="connsiteX6" fmla="*/ 1153886 w 1915886"/>
              <a:gd name="connsiteY6" fmla="*/ 10886 h 674915"/>
              <a:gd name="connsiteX7" fmla="*/ 1045029 w 1915886"/>
              <a:gd name="connsiteY7" fmla="*/ 0 h 674915"/>
              <a:gd name="connsiteX8" fmla="*/ 522514 w 1915886"/>
              <a:gd name="connsiteY8" fmla="*/ 10886 h 674915"/>
              <a:gd name="connsiteX9" fmla="*/ 381000 w 1915886"/>
              <a:gd name="connsiteY9" fmla="*/ 32657 h 674915"/>
              <a:gd name="connsiteX10" fmla="*/ 304800 w 1915886"/>
              <a:gd name="connsiteY10" fmla="*/ 54429 h 674915"/>
              <a:gd name="connsiteX11" fmla="*/ 239486 w 1915886"/>
              <a:gd name="connsiteY11" fmla="*/ 97972 h 674915"/>
              <a:gd name="connsiteX12" fmla="*/ 217714 w 1915886"/>
              <a:gd name="connsiteY12" fmla="*/ 119743 h 674915"/>
              <a:gd name="connsiteX13" fmla="*/ 152400 w 1915886"/>
              <a:gd name="connsiteY13" fmla="*/ 141515 h 674915"/>
              <a:gd name="connsiteX14" fmla="*/ 54429 w 1915886"/>
              <a:gd name="connsiteY14" fmla="*/ 195943 h 674915"/>
              <a:gd name="connsiteX15" fmla="*/ 10886 w 1915886"/>
              <a:gd name="connsiteY15" fmla="*/ 250372 h 674915"/>
              <a:gd name="connsiteX16" fmla="*/ 0 w 1915886"/>
              <a:gd name="connsiteY16" fmla="*/ 283029 h 674915"/>
              <a:gd name="connsiteX17" fmla="*/ 10886 w 1915886"/>
              <a:gd name="connsiteY17" fmla="*/ 457200 h 674915"/>
              <a:gd name="connsiteX18" fmla="*/ 54429 w 1915886"/>
              <a:gd name="connsiteY18" fmla="*/ 544286 h 674915"/>
              <a:gd name="connsiteX19" fmla="*/ 87086 w 1915886"/>
              <a:gd name="connsiteY19" fmla="*/ 555172 h 674915"/>
              <a:gd name="connsiteX20" fmla="*/ 119743 w 1915886"/>
              <a:gd name="connsiteY20" fmla="*/ 587829 h 674915"/>
              <a:gd name="connsiteX21" fmla="*/ 163286 w 1915886"/>
              <a:gd name="connsiteY21" fmla="*/ 609600 h 674915"/>
              <a:gd name="connsiteX22" fmla="*/ 195943 w 1915886"/>
              <a:gd name="connsiteY22" fmla="*/ 631372 h 674915"/>
              <a:gd name="connsiteX23" fmla="*/ 261257 w 1915886"/>
              <a:gd name="connsiteY23" fmla="*/ 653143 h 674915"/>
              <a:gd name="connsiteX24" fmla="*/ 337457 w 1915886"/>
              <a:gd name="connsiteY24" fmla="*/ 674915 h 674915"/>
              <a:gd name="connsiteX25" fmla="*/ 566057 w 1915886"/>
              <a:gd name="connsiteY25" fmla="*/ 664029 h 674915"/>
              <a:gd name="connsiteX26" fmla="*/ 664029 w 1915886"/>
              <a:gd name="connsiteY26" fmla="*/ 631372 h 674915"/>
              <a:gd name="connsiteX27" fmla="*/ 849086 w 1915886"/>
              <a:gd name="connsiteY27" fmla="*/ 598715 h 674915"/>
              <a:gd name="connsiteX28" fmla="*/ 1513114 w 1915886"/>
              <a:gd name="connsiteY28" fmla="*/ 587829 h 674915"/>
              <a:gd name="connsiteX29" fmla="*/ 1600200 w 1915886"/>
              <a:gd name="connsiteY29" fmla="*/ 566057 h 674915"/>
              <a:gd name="connsiteX30" fmla="*/ 1698172 w 1915886"/>
              <a:gd name="connsiteY30" fmla="*/ 522515 h 674915"/>
              <a:gd name="connsiteX31" fmla="*/ 1719943 w 1915886"/>
              <a:gd name="connsiteY31" fmla="*/ 500743 h 674915"/>
              <a:gd name="connsiteX32" fmla="*/ 1752600 w 1915886"/>
              <a:gd name="connsiteY32" fmla="*/ 435429 h 674915"/>
              <a:gd name="connsiteX33" fmla="*/ 1774372 w 1915886"/>
              <a:gd name="connsiteY33" fmla="*/ 402772 h 674915"/>
              <a:gd name="connsiteX34" fmla="*/ 1807029 w 1915886"/>
              <a:gd name="connsiteY34" fmla="*/ 304800 h 674915"/>
              <a:gd name="connsiteX35" fmla="*/ 1817914 w 1915886"/>
              <a:gd name="connsiteY35" fmla="*/ 272143 h 674915"/>
              <a:gd name="connsiteX36" fmla="*/ 1796143 w 1915886"/>
              <a:gd name="connsiteY36" fmla="*/ 152400 h 674915"/>
              <a:gd name="connsiteX37" fmla="*/ 1763486 w 1915886"/>
              <a:gd name="connsiteY37" fmla="*/ 76200 h 674915"/>
              <a:gd name="connsiteX38" fmla="*/ 1741714 w 1915886"/>
              <a:gd name="connsiteY38" fmla="*/ 65315 h 6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15886" h="674915">
                <a:moveTo>
                  <a:pt x="1915886" y="108857"/>
                </a:moveTo>
                <a:cubicBezTo>
                  <a:pt x="1890486" y="112486"/>
                  <a:pt x="1865344" y="119743"/>
                  <a:pt x="1839686" y="119743"/>
                </a:cubicBezTo>
                <a:cubicBezTo>
                  <a:pt x="1802393" y="119743"/>
                  <a:pt x="1766788" y="105164"/>
                  <a:pt x="1730829" y="97972"/>
                </a:cubicBezTo>
                <a:cubicBezTo>
                  <a:pt x="1681821" y="88171"/>
                  <a:pt x="1638987" y="84043"/>
                  <a:pt x="1589314" y="76200"/>
                </a:cubicBezTo>
                <a:cubicBezTo>
                  <a:pt x="1488591" y="60296"/>
                  <a:pt x="1408779" y="44044"/>
                  <a:pt x="1306286" y="32657"/>
                </a:cubicBezTo>
                <a:cubicBezTo>
                  <a:pt x="1273629" y="29029"/>
                  <a:pt x="1240842" y="26419"/>
                  <a:pt x="1208314" y="21772"/>
                </a:cubicBezTo>
                <a:cubicBezTo>
                  <a:pt x="1189998" y="19155"/>
                  <a:pt x="1172226" y="13331"/>
                  <a:pt x="1153886" y="10886"/>
                </a:cubicBezTo>
                <a:cubicBezTo>
                  <a:pt x="1117739" y="6066"/>
                  <a:pt x="1081315" y="3629"/>
                  <a:pt x="1045029" y="0"/>
                </a:cubicBezTo>
                <a:lnTo>
                  <a:pt x="522514" y="10886"/>
                </a:lnTo>
                <a:cubicBezTo>
                  <a:pt x="483217" y="12290"/>
                  <a:pt x="422280" y="23484"/>
                  <a:pt x="381000" y="32657"/>
                </a:cubicBezTo>
                <a:cubicBezTo>
                  <a:pt x="371605" y="34745"/>
                  <a:pt x="316923" y="47694"/>
                  <a:pt x="304800" y="54429"/>
                </a:cubicBezTo>
                <a:cubicBezTo>
                  <a:pt x="281927" y="67136"/>
                  <a:pt x="257989" y="79470"/>
                  <a:pt x="239486" y="97972"/>
                </a:cubicBezTo>
                <a:cubicBezTo>
                  <a:pt x="232229" y="105229"/>
                  <a:pt x="226894" y="115153"/>
                  <a:pt x="217714" y="119743"/>
                </a:cubicBezTo>
                <a:cubicBezTo>
                  <a:pt x="197188" y="130006"/>
                  <a:pt x="171495" y="128785"/>
                  <a:pt x="152400" y="141515"/>
                </a:cubicBezTo>
                <a:cubicBezTo>
                  <a:pt x="77539" y="191422"/>
                  <a:pt x="111909" y="176782"/>
                  <a:pt x="54429" y="195943"/>
                </a:cubicBezTo>
                <a:cubicBezTo>
                  <a:pt x="34178" y="216194"/>
                  <a:pt x="24619" y="222907"/>
                  <a:pt x="10886" y="250372"/>
                </a:cubicBezTo>
                <a:cubicBezTo>
                  <a:pt x="5754" y="260635"/>
                  <a:pt x="3629" y="272143"/>
                  <a:pt x="0" y="283029"/>
                </a:cubicBezTo>
                <a:cubicBezTo>
                  <a:pt x="3629" y="341086"/>
                  <a:pt x="3026" y="399563"/>
                  <a:pt x="10886" y="457200"/>
                </a:cubicBezTo>
                <a:cubicBezTo>
                  <a:pt x="14756" y="485579"/>
                  <a:pt x="25886" y="527160"/>
                  <a:pt x="54429" y="544286"/>
                </a:cubicBezTo>
                <a:cubicBezTo>
                  <a:pt x="64268" y="550190"/>
                  <a:pt x="76200" y="551543"/>
                  <a:pt x="87086" y="555172"/>
                </a:cubicBezTo>
                <a:cubicBezTo>
                  <a:pt x="97972" y="566058"/>
                  <a:pt x="107216" y="578881"/>
                  <a:pt x="119743" y="587829"/>
                </a:cubicBezTo>
                <a:cubicBezTo>
                  <a:pt x="132948" y="597261"/>
                  <a:pt x="149197" y="601549"/>
                  <a:pt x="163286" y="609600"/>
                </a:cubicBezTo>
                <a:cubicBezTo>
                  <a:pt x="174645" y="616091"/>
                  <a:pt x="183988" y="626058"/>
                  <a:pt x="195943" y="631372"/>
                </a:cubicBezTo>
                <a:cubicBezTo>
                  <a:pt x="216914" y="640693"/>
                  <a:pt x="239486" y="645886"/>
                  <a:pt x="261257" y="653143"/>
                </a:cubicBezTo>
                <a:cubicBezTo>
                  <a:pt x="308113" y="668762"/>
                  <a:pt x="282775" y="661244"/>
                  <a:pt x="337457" y="674915"/>
                </a:cubicBezTo>
                <a:cubicBezTo>
                  <a:pt x="413657" y="671286"/>
                  <a:pt x="490237" y="672454"/>
                  <a:pt x="566057" y="664029"/>
                </a:cubicBezTo>
                <a:cubicBezTo>
                  <a:pt x="615012" y="658589"/>
                  <a:pt x="623223" y="639534"/>
                  <a:pt x="664029" y="631372"/>
                </a:cubicBezTo>
                <a:cubicBezTo>
                  <a:pt x="710675" y="622042"/>
                  <a:pt x="822049" y="599158"/>
                  <a:pt x="849086" y="598715"/>
                </a:cubicBezTo>
                <a:lnTo>
                  <a:pt x="1513114" y="587829"/>
                </a:lnTo>
                <a:cubicBezTo>
                  <a:pt x="1542143" y="580572"/>
                  <a:pt x="1571813" y="575519"/>
                  <a:pt x="1600200" y="566057"/>
                </a:cubicBezTo>
                <a:cubicBezTo>
                  <a:pt x="1651984" y="548796"/>
                  <a:pt x="1661209" y="552086"/>
                  <a:pt x="1698172" y="522515"/>
                </a:cubicBezTo>
                <a:cubicBezTo>
                  <a:pt x="1706186" y="516104"/>
                  <a:pt x="1713532" y="508757"/>
                  <a:pt x="1719943" y="500743"/>
                </a:cubicBezTo>
                <a:cubicBezTo>
                  <a:pt x="1761540" y="448745"/>
                  <a:pt x="1725770" y="489087"/>
                  <a:pt x="1752600" y="435429"/>
                </a:cubicBezTo>
                <a:cubicBezTo>
                  <a:pt x="1758451" y="423727"/>
                  <a:pt x="1767115" y="413658"/>
                  <a:pt x="1774372" y="402772"/>
                </a:cubicBezTo>
                <a:lnTo>
                  <a:pt x="1807029" y="304800"/>
                </a:lnTo>
                <a:lnTo>
                  <a:pt x="1817914" y="272143"/>
                </a:lnTo>
                <a:cubicBezTo>
                  <a:pt x="1810035" y="224869"/>
                  <a:pt x="1806288" y="198050"/>
                  <a:pt x="1796143" y="152400"/>
                </a:cubicBezTo>
                <a:cubicBezTo>
                  <a:pt x="1789005" y="120281"/>
                  <a:pt x="1787503" y="100217"/>
                  <a:pt x="1763486" y="76200"/>
                </a:cubicBezTo>
                <a:cubicBezTo>
                  <a:pt x="1757749" y="70463"/>
                  <a:pt x="1748971" y="68943"/>
                  <a:pt x="1741714" y="6531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2229B-5104-8945-A883-5D22B1115C44}"/>
              </a:ext>
            </a:extLst>
          </p:cNvPr>
          <p:cNvSpPr txBox="1"/>
          <p:nvPr/>
        </p:nvSpPr>
        <p:spPr>
          <a:xfrm>
            <a:off x="2786743" y="4338936"/>
            <a:ext cx="241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condition</a:t>
            </a:r>
          </a:p>
        </p:txBody>
      </p:sp>
    </p:spTree>
    <p:extLst>
      <p:ext uri="{BB962C8B-B14F-4D97-AF65-F5344CB8AC3E}">
        <p14:creationId xmlns:p14="http://schemas.microsoft.com/office/powerpoint/2010/main" val="4478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</p:spTree>
    <p:extLst>
      <p:ext uri="{BB962C8B-B14F-4D97-AF65-F5344CB8AC3E}">
        <p14:creationId xmlns:p14="http://schemas.microsoft.com/office/powerpoint/2010/main" val="17888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E3FCC-124E-D94E-8E55-A104C8E80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52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44A09A-B013-5742-91AE-167206FDF6D1}"/>
              </a:ext>
            </a:extLst>
          </p:cNvPr>
          <p:cNvSpPr/>
          <p:nvPr/>
        </p:nvSpPr>
        <p:spPr>
          <a:xfrm>
            <a:off x="66907" y="2765502"/>
            <a:ext cx="7404410" cy="1460810"/>
          </a:xfrm>
          <a:custGeom>
            <a:avLst/>
            <a:gdLst>
              <a:gd name="connsiteX0" fmla="*/ 479503 w 6824546"/>
              <a:gd name="connsiteY0" fmla="*/ 111512 h 1315844"/>
              <a:gd name="connsiteX1" fmla="*/ 457200 w 6824546"/>
              <a:gd name="connsiteY1" fmla="*/ 289932 h 1315844"/>
              <a:gd name="connsiteX2" fmla="*/ 434898 w 6824546"/>
              <a:gd name="connsiteY2" fmla="*/ 356839 h 1315844"/>
              <a:gd name="connsiteX3" fmla="*/ 401444 w 6824546"/>
              <a:gd name="connsiteY3" fmla="*/ 367991 h 1315844"/>
              <a:gd name="connsiteX4" fmla="*/ 312234 w 6824546"/>
              <a:gd name="connsiteY4" fmla="*/ 446049 h 1315844"/>
              <a:gd name="connsiteX5" fmla="*/ 256478 w 6824546"/>
              <a:gd name="connsiteY5" fmla="*/ 479503 h 1315844"/>
              <a:gd name="connsiteX6" fmla="*/ 200722 w 6824546"/>
              <a:gd name="connsiteY6" fmla="*/ 535259 h 1315844"/>
              <a:gd name="connsiteX7" fmla="*/ 156117 w 6824546"/>
              <a:gd name="connsiteY7" fmla="*/ 591015 h 1315844"/>
              <a:gd name="connsiteX8" fmla="*/ 122664 w 6824546"/>
              <a:gd name="connsiteY8" fmla="*/ 657922 h 1315844"/>
              <a:gd name="connsiteX9" fmla="*/ 100361 w 6824546"/>
              <a:gd name="connsiteY9" fmla="*/ 680225 h 1315844"/>
              <a:gd name="connsiteX10" fmla="*/ 55756 w 6824546"/>
              <a:gd name="connsiteY10" fmla="*/ 735981 h 1315844"/>
              <a:gd name="connsiteX11" fmla="*/ 44605 w 6824546"/>
              <a:gd name="connsiteY11" fmla="*/ 769434 h 1315844"/>
              <a:gd name="connsiteX12" fmla="*/ 22303 w 6824546"/>
              <a:gd name="connsiteY12" fmla="*/ 802888 h 1315844"/>
              <a:gd name="connsiteX13" fmla="*/ 11151 w 6824546"/>
              <a:gd name="connsiteY13" fmla="*/ 858644 h 1315844"/>
              <a:gd name="connsiteX14" fmla="*/ 0 w 6824546"/>
              <a:gd name="connsiteY14" fmla="*/ 892098 h 1315844"/>
              <a:gd name="connsiteX15" fmla="*/ 11151 w 6824546"/>
              <a:gd name="connsiteY15" fmla="*/ 1148576 h 1315844"/>
              <a:gd name="connsiteX16" fmla="*/ 33454 w 6824546"/>
              <a:gd name="connsiteY16" fmla="*/ 1226634 h 1315844"/>
              <a:gd name="connsiteX17" fmla="*/ 78059 w 6824546"/>
              <a:gd name="connsiteY17" fmla="*/ 1271239 h 1315844"/>
              <a:gd name="connsiteX18" fmla="*/ 100361 w 6824546"/>
              <a:gd name="connsiteY18" fmla="*/ 1293542 h 1315844"/>
              <a:gd name="connsiteX19" fmla="*/ 167268 w 6824546"/>
              <a:gd name="connsiteY19" fmla="*/ 1315844 h 1315844"/>
              <a:gd name="connsiteX20" fmla="*/ 256478 w 6824546"/>
              <a:gd name="connsiteY20" fmla="*/ 1304693 h 1315844"/>
              <a:gd name="connsiteX21" fmla="*/ 289932 w 6824546"/>
              <a:gd name="connsiteY21" fmla="*/ 1282391 h 1315844"/>
              <a:gd name="connsiteX22" fmla="*/ 323385 w 6824546"/>
              <a:gd name="connsiteY22" fmla="*/ 1271239 h 1315844"/>
              <a:gd name="connsiteX23" fmla="*/ 367990 w 6824546"/>
              <a:gd name="connsiteY23" fmla="*/ 1226634 h 1315844"/>
              <a:gd name="connsiteX24" fmla="*/ 412595 w 6824546"/>
              <a:gd name="connsiteY24" fmla="*/ 1170878 h 1315844"/>
              <a:gd name="connsiteX25" fmla="*/ 434898 w 6824546"/>
              <a:gd name="connsiteY25" fmla="*/ 1103971 h 1315844"/>
              <a:gd name="connsiteX26" fmla="*/ 446049 w 6824546"/>
              <a:gd name="connsiteY26" fmla="*/ 1070517 h 1315844"/>
              <a:gd name="connsiteX27" fmla="*/ 479503 w 6824546"/>
              <a:gd name="connsiteY27" fmla="*/ 914400 h 1315844"/>
              <a:gd name="connsiteX28" fmla="*/ 512956 w 6824546"/>
              <a:gd name="connsiteY28" fmla="*/ 836342 h 1315844"/>
              <a:gd name="connsiteX29" fmla="*/ 546410 w 6824546"/>
              <a:gd name="connsiteY29" fmla="*/ 825191 h 1315844"/>
              <a:gd name="connsiteX30" fmla="*/ 635620 w 6824546"/>
              <a:gd name="connsiteY30" fmla="*/ 802888 h 1315844"/>
              <a:gd name="connsiteX31" fmla="*/ 1170878 w 6824546"/>
              <a:gd name="connsiteY31" fmla="*/ 825191 h 1315844"/>
              <a:gd name="connsiteX32" fmla="*/ 1360449 w 6824546"/>
              <a:gd name="connsiteY32" fmla="*/ 847493 h 1315844"/>
              <a:gd name="connsiteX33" fmla="*/ 1494264 w 6824546"/>
              <a:gd name="connsiteY33" fmla="*/ 869795 h 1315844"/>
              <a:gd name="connsiteX34" fmla="*/ 1583473 w 6824546"/>
              <a:gd name="connsiteY34" fmla="*/ 892098 h 1315844"/>
              <a:gd name="connsiteX35" fmla="*/ 1817649 w 6824546"/>
              <a:gd name="connsiteY35" fmla="*/ 914400 h 1315844"/>
              <a:gd name="connsiteX36" fmla="*/ 2163337 w 6824546"/>
              <a:gd name="connsiteY36" fmla="*/ 903249 h 1315844"/>
              <a:gd name="connsiteX37" fmla="*/ 2375210 w 6824546"/>
              <a:gd name="connsiteY37" fmla="*/ 880947 h 1315844"/>
              <a:gd name="connsiteX38" fmla="*/ 2520176 w 6824546"/>
              <a:gd name="connsiteY38" fmla="*/ 847493 h 1315844"/>
              <a:gd name="connsiteX39" fmla="*/ 2743200 w 6824546"/>
              <a:gd name="connsiteY39" fmla="*/ 825191 h 1315844"/>
              <a:gd name="connsiteX40" fmla="*/ 2865864 w 6824546"/>
              <a:gd name="connsiteY40" fmla="*/ 802888 h 1315844"/>
              <a:gd name="connsiteX41" fmla="*/ 3233854 w 6824546"/>
              <a:gd name="connsiteY41" fmla="*/ 769434 h 1315844"/>
              <a:gd name="connsiteX42" fmla="*/ 3334215 w 6824546"/>
              <a:gd name="connsiteY42" fmla="*/ 758283 h 1315844"/>
              <a:gd name="connsiteX43" fmla="*/ 4114800 w 6824546"/>
              <a:gd name="connsiteY43" fmla="*/ 769434 h 1315844"/>
              <a:gd name="connsiteX44" fmla="*/ 4393581 w 6824546"/>
              <a:gd name="connsiteY44" fmla="*/ 791737 h 1315844"/>
              <a:gd name="connsiteX45" fmla="*/ 4594303 w 6824546"/>
              <a:gd name="connsiteY45" fmla="*/ 814039 h 1315844"/>
              <a:gd name="connsiteX46" fmla="*/ 4750420 w 6824546"/>
              <a:gd name="connsiteY46" fmla="*/ 825191 h 1315844"/>
              <a:gd name="connsiteX47" fmla="*/ 4839629 w 6824546"/>
              <a:gd name="connsiteY47" fmla="*/ 836342 h 1315844"/>
              <a:gd name="connsiteX48" fmla="*/ 5107259 w 6824546"/>
              <a:gd name="connsiteY48" fmla="*/ 847493 h 1315844"/>
              <a:gd name="connsiteX49" fmla="*/ 5363737 w 6824546"/>
              <a:gd name="connsiteY49" fmla="*/ 869795 h 1315844"/>
              <a:gd name="connsiteX50" fmla="*/ 5542156 w 6824546"/>
              <a:gd name="connsiteY50" fmla="*/ 880947 h 1315844"/>
              <a:gd name="connsiteX51" fmla="*/ 5720576 w 6824546"/>
              <a:gd name="connsiteY51" fmla="*/ 903249 h 1315844"/>
              <a:gd name="connsiteX52" fmla="*/ 5910146 w 6824546"/>
              <a:gd name="connsiteY52" fmla="*/ 925552 h 1315844"/>
              <a:gd name="connsiteX53" fmla="*/ 6612673 w 6824546"/>
              <a:gd name="connsiteY53" fmla="*/ 914400 h 1315844"/>
              <a:gd name="connsiteX54" fmla="*/ 6746488 w 6824546"/>
              <a:gd name="connsiteY54" fmla="*/ 880947 h 1315844"/>
              <a:gd name="connsiteX55" fmla="*/ 6779942 w 6824546"/>
              <a:gd name="connsiteY55" fmla="*/ 869795 h 1315844"/>
              <a:gd name="connsiteX56" fmla="*/ 6824546 w 6824546"/>
              <a:gd name="connsiteY56" fmla="*/ 802888 h 1315844"/>
              <a:gd name="connsiteX57" fmla="*/ 6813395 w 6824546"/>
              <a:gd name="connsiteY57" fmla="*/ 546410 h 1315844"/>
              <a:gd name="connsiteX58" fmla="*/ 6791093 w 6824546"/>
              <a:gd name="connsiteY58" fmla="*/ 468352 h 1315844"/>
              <a:gd name="connsiteX59" fmla="*/ 6701883 w 6824546"/>
              <a:gd name="connsiteY59" fmla="*/ 401444 h 1315844"/>
              <a:gd name="connsiteX60" fmla="*/ 6657278 w 6824546"/>
              <a:gd name="connsiteY60" fmla="*/ 390293 h 1315844"/>
              <a:gd name="connsiteX61" fmla="*/ 6590371 w 6824546"/>
              <a:gd name="connsiteY61" fmla="*/ 367991 h 1315844"/>
              <a:gd name="connsiteX62" fmla="*/ 6389649 w 6824546"/>
              <a:gd name="connsiteY62" fmla="*/ 334537 h 1315844"/>
              <a:gd name="connsiteX63" fmla="*/ 5965903 w 6824546"/>
              <a:gd name="connsiteY63" fmla="*/ 356839 h 1315844"/>
              <a:gd name="connsiteX64" fmla="*/ 5832088 w 6824546"/>
              <a:gd name="connsiteY64" fmla="*/ 379142 h 1315844"/>
              <a:gd name="connsiteX65" fmla="*/ 5252225 w 6824546"/>
              <a:gd name="connsiteY65" fmla="*/ 367991 h 1315844"/>
              <a:gd name="connsiteX66" fmla="*/ 5140712 w 6824546"/>
              <a:gd name="connsiteY66" fmla="*/ 356839 h 1315844"/>
              <a:gd name="connsiteX67" fmla="*/ 4995746 w 6824546"/>
              <a:gd name="connsiteY67" fmla="*/ 334537 h 1315844"/>
              <a:gd name="connsiteX68" fmla="*/ 4895385 w 6824546"/>
              <a:gd name="connsiteY68" fmla="*/ 312234 h 1315844"/>
              <a:gd name="connsiteX69" fmla="*/ 4861932 w 6824546"/>
              <a:gd name="connsiteY69" fmla="*/ 301083 h 1315844"/>
              <a:gd name="connsiteX70" fmla="*/ 4817327 w 6824546"/>
              <a:gd name="connsiteY70" fmla="*/ 289932 h 1315844"/>
              <a:gd name="connsiteX71" fmla="*/ 4761571 w 6824546"/>
              <a:gd name="connsiteY71" fmla="*/ 267630 h 1315844"/>
              <a:gd name="connsiteX72" fmla="*/ 4694664 w 6824546"/>
              <a:gd name="connsiteY72" fmla="*/ 256478 h 1315844"/>
              <a:gd name="connsiteX73" fmla="*/ 4650059 w 6824546"/>
              <a:gd name="connsiteY73" fmla="*/ 245327 h 1315844"/>
              <a:gd name="connsiteX74" fmla="*/ 4583151 w 6824546"/>
              <a:gd name="connsiteY74" fmla="*/ 223025 h 1315844"/>
              <a:gd name="connsiteX75" fmla="*/ 4482790 w 6824546"/>
              <a:gd name="connsiteY75" fmla="*/ 211873 h 1315844"/>
              <a:gd name="connsiteX76" fmla="*/ 4415883 w 6824546"/>
              <a:gd name="connsiteY76" fmla="*/ 189571 h 1315844"/>
              <a:gd name="connsiteX77" fmla="*/ 4337825 w 6824546"/>
              <a:gd name="connsiteY77" fmla="*/ 167269 h 1315844"/>
              <a:gd name="connsiteX78" fmla="*/ 4304371 w 6824546"/>
              <a:gd name="connsiteY78" fmla="*/ 144966 h 1315844"/>
              <a:gd name="connsiteX79" fmla="*/ 4226312 w 6824546"/>
              <a:gd name="connsiteY79" fmla="*/ 122664 h 1315844"/>
              <a:gd name="connsiteX80" fmla="*/ 4125951 w 6824546"/>
              <a:gd name="connsiteY80" fmla="*/ 89210 h 1315844"/>
              <a:gd name="connsiteX81" fmla="*/ 4092498 w 6824546"/>
              <a:gd name="connsiteY81" fmla="*/ 78059 h 1315844"/>
              <a:gd name="connsiteX82" fmla="*/ 4047893 w 6824546"/>
              <a:gd name="connsiteY82" fmla="*/ 66908 h 1315844"/>
              <a:gd name="connsiteX83" fmla="*/ 3925229 w 6824546"/>
              <a:gd name="connsiteY83" fmla="*/ 44605 h 1315844"/>
              <a:gd name="connsiteX84" fmla="*/ 3769112 w 6824546"/>
              <a:gd name="connsiteY84" fmla="*/ 22303 h 1315844"/>
              <a:gd name="connsiteX85" fmla="*/ 2732049 w 6824546"/>
              <a:gd name="connsiteY85" fmla="*/ 11152 h 1315844"/>
              <a:gd name="connsiteX86" fmla="*/ 2397512 w 6824546"/>
              <a:gd name="connsiteY86" fmla="*/ 22303 h 1315844"/>
              <a:gd name="connsiteX87" fmla="*/ 2274849 w 6824546"/>
              <a:gd name="connsiteY87" fmla="*/ 44605 h 1315844"/>
              <a:gd name="connsiteX88" fmla="*/ 2040673 w 6824546"/>
              <a:gd name="connsiteY88" fmla="*/ 66908 h 1315844"/>
              <a:gd name="connsiteX89" fmla="*/ 1393903 w 6824546"/>
              <a:gd name="connsiteY89" fmla="*/ 55756 h 1315844"/>
              <a:gd name="connsiteX90" fmla="*/ 1170878 w 6824546"/>
              <a:gd name="connsiteY90" fmla="*/ 22303 h 1315844"/>
              <a:gd name="connsiteX91" fmla="*/ 1025912 w 6824546"/>
              <a:gd name="connsiteY91" fmla="*/ 0 h 1315844"/>
              <a:gd name="connsiteX92" fmla="*/ 657922 w 6824546"/>
              <a:gd name="connsiteY92" fmla="*/ 22303 h 1315844"/>
              <a:gd name="connsiteX93" fmla="*/ 624468 w 6824546"/>
              <a:gd name="connsiteY93" fmla="*/ 33454 h 1315844"/>
              <a:gd name="connsiteX94" fmla="*/ 568712 w 6824546"/>
              <a:gd name="connsiteY94" fmla="*/ 78059 h 1315844"/>
              <a:gd name="connsiteX95" fmla="*/ 535259 w 6824546"/>
              <a:gd name="connsiteY95" fmla="*/ 100361 h 1315844"/>
              <a:gd name="connsiteX96" fmla="*/ 479503 w 6824546"/>
              <a:gd name="connsiteY96" fmla="*/ 111512 h 131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824546" h="1315844">
                <a:moveTo>
                  <a:pt x="479503" y="111512"/>
                </a:moveTo>
                <a:cubicBezTo>
                  <a:pt x="466493" y="143107"/>
                  <a:pt x="464017" y="260390"/>
                  <a:pt x="457200" y="289932"/>
                </a:cubicBezTo>
                <a:cubicBezTo>
                  <a:pt x="451914" y="312839"/>
                  <a:pt x="457200" y="349405"/>
                  <a:pt x="434898" y="356839"/>
                </a:cubicBezTo>
                <a:lnTo>
                  <a:pt x="401444" y="367991"/>
                </a:lnTo>
                <a:cubicBezTo>
                  <a:pt x="338248" y="462784"/>
                  <a:pt x="442345" y="315932"/>
                  <a:pt x="312234" y="446049"/>
                </a:cubicBezTo>
                <a:cubicBezTo>
                  <a:pt x="281620" y="476664"/>
                  <a:pt x="299906" y="465027"/>
                  <a:pt x="256478" y="479503"/>
                </a:cubicBezTo>
                <a:cubicBezTo>
                  <a:pt x="237893" y="498088"/>
                  <a:pt x="215302" y="513390"/>
                  <a:pt x="200722" y="535259"/>
                </a:cubicBezTo>
                <a:cubicBezTo>
                  <a:pt x="172588" y="577460"/>
                  <a:pt x="187897" y="559235"/>
                  <a:pt x="156117" y="591015"/>
                </a:cubicBezTo>
                <a:cubicBezTo>
                  <a:pt x="144339" y="626349"/>
                  <a:pt x="147369" y="627041"/>
                  <a:pt x="122664" y="657922"/>
                </a:cubicBezTo>
                <a:cubicBezTo>
                  <a:pt x="116096" y="666132"/>
                  <a:pt x="106929" y="672015"/>
                  <a:pt x="100361" y="680225"/>
                </a:cubicBezTo>
                <a:cubicBezTo>
                  <a:pt x="44092" y="750561"/>
                  <a:pt x="109608" y="682129"/>
                  <a:pt x="55756" y="735981"/>
                </a:cubicBezTo>
                <a:cubicBezTo>
                  <a:pt x="52039" y="747132"/>
                  <a:pt x="49862" y="758921"/>
                  <a:pt x="44605" y="769434"/>
                </a:cubicBezTo>
                <a:cubicBezTo>
                  <a:pt x="38611" y="781421"/>
                  <a:pt x="27009" y="790339"/>
                  <a:pt x="22303" y="802888"/>
                </a:cubicBezTo>
                <a:cubicBezTo>
                  <a:pt x="15648" y="820635"/>
                  <a:pt x="15748" y="840256"/>
                  <a:pt x="11151" y="858644"/>
                </a:cubicBezTo>
                <a:cubicBezTo>
                  <a:pt x="8300" y="870048"/>
                  <a:pt x="3717" y="880947"/>
                  <a:pt x="0" y="892098"/>
                </a:cubicBezTo>
                <a:cubicBezTo>
                  <a:pt x="3717" y="977591"/>
                  <a:pt x="4829" y="1063236"/>
                  <a:pt x="11151" y="1148576"/>
                </a:cubicBezTo>
                <a:cubicBezTo>
                  <a:pt x="11401" y="1151957"/>
                  <a:pt x="28004" y="1219004"/>
                  <a:pt x="33454" y="1226634"/>
                </a:cubicBezTo>
                <a:cubicBezTo>
                  <a:pt x="45676" y="1243744"/>
                  <a:pt x="63191" y="1256371"/>
                  <a:pt x="78059" y="1271239"/>
                </a:cubicBezTo>
                <a:cubicBezTo>
                  <a:pt x="85493" y="1278673"/>
                  <a:pt x="90387" y="1290217"/>
                  <a:pt x="100361" y="1293542"/>
                </a:cubicBezTo>
                <a:lnTo>
                  <a:pt x="167268" y="1315844"/>
                </a:lnTo>
                <a:cubicBezTo>
                  <a:pt x="197005" y="1312127"/>
                  <a:pt x="227566" y="1312578"/>
                  <a:pt x="256478" y="1304693"/>
                </a:cubicBezTo>
                <a:cubicBezTo>
                  <a:pt x="269408" y="1301167"/>
                  <a:pt x="277945" y="1288385"/>
                  <a:pt x="289932" y="1282391"/>
                </a:cubicBezTo>
                <a:cubicBezTo>
                  <a:pt x="300445" y="1277134"/>
                  <a:pt x="312234" y="1274956"/>
                  <a:pt x="323385" y="1271239"/>
                </a:cubicBezTo>
                <a:cubicBezTo>
                  <a:pt x="338253" y="1256371"/>
                  <a:pt x="356326" y="1244129"/>
                  <a:pt x="367990" y="1226634"/>
                </a:cubicBezTo>
                <a:cubicBezTo>
                  <a:pt x="396125" y="1184433"/>
                  <a:pt x="380817" y="1202658"/>
                  <a:pt x="412595" y="1170878"/>
                </a:cubicBezTo>
                <a:lnTo>
                  <a:pt x="434898" y="1103971"/>
                </a:lnTo>
                <a:lnTo>
                  <a:pt x="446049" y="1070517"/>
                </a:lnTo>
                <a:cubicBezTo>
                  <a:pt x="470245" y="876947"/>
                  <a:pt x="439777" y="1073307"/>
                  <a:pt x="479503" y="914400"/>
                </a:cubicBezTo>
                <a:cubicBezTo>
                  <a:pt x="486199" y="887616"/>
                  <a:pt x="488891" y="855594"/>
                  <a:pt x="512956" y="836342"/>
                </a:cubicBezTo>
                <a:cubicBezTo>
                  <a:pt x="522135" y="828999"/>
                  <a:pt x="535070" y="828284"/>
                  <a:pt x="546410" y="825191"/>
                </a:cubicBezTo>
                <a:cubicBezTo>
                  <a:pt x="575982" y="817126"/>
                  <a:pt x="635620" y="802888"/>
                  <a:pt x="635620" y="802888"/>
                </a:cubicBezTo>
                <a:cubicBezTo>
                  <a:pt x="814039" y="810322"/>
                  <a:pt x="993190" y="807423"/>
                  <a:pt x="1170878" y="825191"/>
                </a:cubicBezTo>
                <a:cubicBezTo>
                  <a:pt x="1230685" y="831172"/>
                  <a:pt x="1300191" y="836537"/>
                  <a:pt x="1360449" y="847493"/>
                </a:cubicBezTo>
                <a:cubicBezTo>
                  <a:pt x="1522542" y="876964"/>
                  <a:pt x="1216961" y="835133"/>
                  <a:pt x="1494264" y="869795"/>
                </a:cubicBezTo>
                <a:cubicBezTo>
                  <a:pt x="1524000" y="877229"/>
                  <a:pt x="1552912" y="889747"/>
                  <a:pt x="1583473" y="892098"/>
                </a:cubicBezTo>
                <a:cubicBezTo>
                  <a:pt x="1758319" y="905547"/>
                  <a:pt x="1680348" y="897238"/>
                  <a:pt x="1817649" y="914400"/>
                </a:cubicBezTo>
                <a:cubicBezTo>
                  <a:pt x="1932878" y="910683"/>
                  <a:pt x="2048255" y="910154"/>
                  <a:pt x="2163337" y="903249"/>
                </a:cubicBezTo>
                <a:cubicBezTo>
                  <a:pt x="2234224" y="898996"/>
                  <a:pt x="2375210" y="880947"/>
                  <a:pt x="2375210" y="880947"/>
                </a:cubicBezTo>
                <a:cubicBezTo>
                  <a:pt x="2423532" y="869796"/>
                  <a:pt x="2471384" y="856364"/>
                  <a:pt x="2520176" y="847493"/>
                </a:cubicBezTo>
                <a:cubicBezTo>
                  <a:pt x="2551544" y="841790"/>
                  <a:pt x="2720942" y="827214"/>
                  <a:pt x="2743200" y="825191"/>
                </a:cubicBezTo>
                <a:cubicBezTo>
                  <a:pt x="2784088" y="817757"/>
                  <a:pt x="2824571" y="807580"/>
                  <a:pt x="2865864" y="802888"/>
                </a:cubicBezTo>
                <a:cubicBezTo>
                  <a:pt x="2988246" y="788981"/>
                  <a:pt x="3111438" y="783035"/>
                  <a:pt x="3233854" y="769434"/>
                </a:cubicBezTo>
                <a:lnTo>
                  <a:pt x="3334215" y="758283"/>
                </a:lnTo>
                <a:lnTo>
                  <a:pt x="4114800" y="769434"/>
                </a:lnTo>
                <a:cubicBezTo>
                  <a:pt x="4207977" y="772376"/>
                  <a:pt x="4301077" y="780174"/>
                  <a:pt x="4393581" y="791737"/>
                </a:cubicBezTo>
                <a:cubicBezTo>
                  <a:pt x="4474515" y="801854"/>
                  <a:pt x="4509493" y="806971"/>
                  <a:pt x="4594303" y="814039"/>
                </a:cubicBezTo>
                <a:cubicBezTo>
                  <a:pt x="4646294" y="818372"/>
                  <a:pt x="4698463" y="820467"/>
                  <a:pt x="4750420" y="825191"/>
                </a:cubicBezTo>
                <a:cubicBezTo>
                  <a:pt x="4780265" y="827904"/>
                  <a:pt x="4809720" y="834473"/>
                  <a:pt x="4839629" y="836342"/>
                </a:cubicBezTo>
                <a:cubicBezTo>
                  <a:pt x="4928743" y="841911"/>
                  <a:pt x="5018049" y="843776"/>
                  <a:pt x="5107259" y="847493"/>
                </a:cubicBezTo>
                <a:cubicBezTo>
                  <a:pt x="5230994" y="859866"/>
                  <a:pt x="5228231" y="860450"/>
                  <a:pt x="5363737" y="869795"/>
                </a:cubicBezTo>
                <a:cubicBezTo>
                  <a:pt x="5423185" y="873895"/>
                  <a:pt x="5482827" y="875385"/>
                  <a:pt x="5542156" y="880947"/>
                </a:cubicBezTo>
                <a:cubicBezTo>
                  <a:pt x="5601830" y="886542"/>
                  <a:pt x="5661006" y="896630"/>
                  <a:pt x="5720576" y="903249"/>
                </a:cubicBezTo>
                <a:cubicBezTo>
                  <a:pt x="5850722" y="917709"/>
                  <a:pt x="5787537" y="910225"/>
                  <a:pt x="5910146" y="925552"/>
                </a:cubicBezTo>
                <a:lnTo>
                  <a:pt x="6612673" y="914400"/>
                </a:lnTo>
                <a:cubicBezTo>
                  <a:pt x="6662011" y="912970"/>
                  <a:pt x="6700509" y="896274"/>
                  <a:pt x="6746488" y="880947"/>
                </a:cubicBezTo>
                <a:lnTo>
                  <a:pt x="6779942" y="869795"/>
                </a:lnTo>
                <a:cubicBezTo>
                  <a:pt x="6800056" y="849681"/>
                  <a:pt x="6824546" y="835165"/>
                  <a:pt x="6824546" y="802888"/>
                </a:cubicBezTo>
                <a:cubicBezTo>
                  <a:pt x="6824546" y="717315"/>
                  <a:pt x="6819716" y="631750"/>
                  <a:pt x="6813395" y="546410"/>
                </a:cubicBezTo>
                <a:cubicBezTo>
                  <a:pt x="6812984" y="540865"/>
                  <a:pt x="6796667" y="477642"/>
                  <a:pt x="6791093" y="468352"/>
                </a:cubicBezTo>
                <a:cubicBezTo>
                  <a:pt x="6777979" y="446496"/>
                  <a:pt x="6705790" y="402421"/>
                  <a:pt x="6701883" y="401444"/>
                </a:cubicBezTo>
                <a:cubicBezTo>
                  <a:pt x="6687015" y="397727"/>
                  <a:pt x="6671958" y="394697"/>
                  <a:pt x="6657278" y="390293"/>
                </a:cubicBezTo>
                <a:cubicBezTo>
                  <a:pt x="6634761" y="383538"/>
                  <a:pt x="6613423" y="372602"/>
                  <a:pt x="6590371" y="367991"/>
                </a:cubicBezTo>
                <a:cubicBezTo>
                  <a:pt x="6449473" y="339811"/>
                  <a:pt x="6516473" y="350390"/>
                  <a:pt x="6389649" y="334537"/>
                </a:cubicBezTo>
                <a:cubicBezTo>
                  <a:pt x="5803340" y="352859"/>
                  <a:pt x="6189499" y="324896"/>
                  <a:pt x="5965903" y="356839"/>
                </a:cubicBezTo>
                <a:cubicBezTo>
                  <a:pt x="5844086" y="374242"/>
                  <a:pt x="5914665" y="358498"/>
                  <a:pt x="5832088" y="379142"/>
                </a:cubicBezTo>
                <a:lnTo>
                  <a:pt x="5252225" y="367991"/>
                </a:lnTo>
                <a:cubicBezTo>
                  <a:pt x="5214888" y="366787"/>
                  <a:pt x="5177813" y="361204"/>
                  <a:pt x="5140712" y="356839"/>
                </a:cubicBezTo>
                <a:cubicBezTo>
                  <a:pt x="5091925" y="351099"/>
                  <a:pt x="5044145" y="342603"/>
                  <a:pt x="4995746" y="334537"/>
                </a:cubicBezTo>
                <a:cubicBezTo>
                  <a:pt x="4920439" y="309435"/>
                  <a:pt x="5013137" y="338402"/>
                  <a:pt x="4895385" y="312234"/>
                </a:cubicBezTo>
                <a:cubicBezTo>
                  <a:pt x="4883911" y="309684"/>
                  <a:pt x="4873234" y="304312"/>
                  <a:pt x="4861932" y="301083"/>
                </a:cubicBezTo>
                <a:cubicBezTo>
                  <a:pt x="4847196" y="296873"/>
                  <a:pt x="4831866" y="294778"/>
                  <a:pt x="4817327" y="289932"/>
                </a:cubicBezTo>
                <a:cubicBezTo>
                  <a:pt x="4798337" y="283602"/>
                  <a:pt x="4780883" y="272897"/>
                  <a:pt x="4761571" y="267630"/>
                </a:cubicBezTo>
                <a:cubicBezTo>
                  <a:pt x="4739758" y="261681"/>
                  <a:pt x="4716835" y="260912"/>
                  <a:pt x="4694664" y="256478"/>
                </a:cubicBezTo>
                <a:cubicBezTo>
                  <a:pt x="4679636" y="253472"/>
                  <a:pt x="4664739" y="249731"/>
                  <a:pt x="4650059" y="245327"/>
                </a:cubicBezTo>
                <a:cubicBezTo>
                  <a:pt x="4627541" y="238572"/>
                  <a:pt x="4606516" y="225621"/>
                  <a:pt x="4583151" y="223025"/>
                </a:cubicBezTo>
                <a:lnTo>
                  <a:pt x="4482790" y="211873"/>
                </a:lnTo>
                <a:cubicBezTo>
                  <a:pt x="4460488" y="204439"/>
                  <a:pt x="4438690" y="195273"/>
                  <a:pt x="4415883" y="189571"/>
                </a:cubicBezTo>
                <a:cubicBezTo>
                  <a:pt x="4359875" y="175569"/>
                  <a:pt x="4385817" y="183266"/>
                  <a:pt x="4337825" y="167269"/>
                </a:cubicBezTo>
                <a:cubicBezTo>
                  <a:pt x="4326674" y="159835"/>
                  <a:pt x="4316358" y="150960"/>
                  <a:pt x="4304371" y="144966"/>
                </a:cubicBezTo>
                <a:cubicBezTo>
                  <a:pt x="4285634" y="135597"/>
                  <a:pt x="4244175" y="128023"/>
                  <a:pt x="4226312" y="122664"/>
                </a:cubicBezTo>
                <a:cubicBezTo>
                  <a:pt x="4192536" y="112531"/>
                  <a:pt x="4159405" y="100361"/>
                  <a:pt x="4125951" y="89210"/>
                </a:cubicBezTo>
                <a:cubicBezTo>
                  <a:pt x="4114800" y="85493"/>
                  <a:pt x="4103901" y="80910"/>
                  <a:pt x="4092498" y="78059"/>
                </a:cubicBezTo>
                <a:cubicBezTo>
                  <a:pt x="4077630" y="74342"/>
                  <a:pt x="4062854" y="70233"/>
                  <a:pt x="4047893" y="66908"/>
                </a:cubicBezTo>
                <a:cubicBezTo>
                  <a:pt x="4010487" y="58595"/>
                  <a:pt x="3962493" y="50195"/>
                  <a:pt x="3925229" y="44605"/>
                </a:cubicBezTo>
                <a:cubicBezTo>
                  <a:pt x="3873243" y="36807"/>
                  <a:pt x="3821676" y="22868"/>
                  <a:pt x="3769112" y="22303"/>
                </a:cubicBezTo>
                <a:lnTo>
                  <a:pt x="2732049" y="11152"/>
                </a:lnTo>
                <a:cubicBezTo>
                  <a:pt x="2620537" y="14869"/>
                  <a:pt x="2508924" y="16281"/>
                  <a:pt x="2397512" y="22303"/>
                </a:cubicBezTo>
                <a:cubicBezTo>
                  <a:pt x="2288834" y="28177"/>
                  <a:pt x="2353960" y="31420"/>
                  <a:pt x="2274849" y="44605"/>
                </a:cubicBezTo>
                <a:cubicBezTo>
                  <a:pt x="2201300" y="56863"/>
                  <a:pt x="2112419" y="61389"/>
                  <a:pt x="2040673" y="66908"/>
                </a:cubicBezTo>
                <a:lnTo>
                  <a:pt x="1393903" y="55756"/>
                </a:lnTo>
                <a:cubicBezTo>
                  <a:pt x="1346263" y="54312"/>
                  <a:pt x="1203818" y="26420"/>
                  <a:pt x="1170878" y="22303"/>
                </a:cubicBezTo>
                <a:cubicBezTo>
                  <a:pt x="1062861" y="8801"/>
                  <a:pt x="1111054" y="17030"/>
                  <a:pt x="1025912" y="0"/>
                </a:cubicBezTo>
                <a:cubicBezTo>
                  <a:pt x="935950" y="3460"/>
                  <a:pt x="770242" y="-160"/>
                  <a:pt x="657922" y="22303"/>
                </a:cubicBezTo>
                <a:cubicBezTo>
                  <a:pt x="646396" y="24608"/>
                  <a:pt x="635619" y="29737"/>
                  <a:pt x="624468" y="33454"/>
                </a:cubicBezTo>
                <a:cubicBezTo>
                  <a:pt x="521506" y="102095"/>
                  <a:pt x="648159" y="14501"/>
                  <a:pt x="568712" y="78059"/>
                </a:cubicBezTo>
                <a:cubicBezTo>
                  <a:pt x="558247" y="86431"/>
                  <a:pt x="545724" y="91989"/>
                  <a:pt x="535259" y="100361"/>
                </a:cubicBezTo>
                <a:cubicBezTo>
                  <a:pt x="504095" y="125292"/>
                  <a:pt x="492513" y="79917"/>
                  <a:pt x="479503" y="1115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54332" y="1608961"/>
            <a:ext cx="678249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6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2334322" y="1608961"/>
            <a:ext cx="4646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11825844">
            <a:off x="7068131" y="737144"/>
            <a:ext cx="871538" cy="9429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7141195" y="938330"/>
            <a:ext cx="729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“5”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</p:spTree>
    <p:extLst>
      <p:ext uri="{BB962C8B-B14F-4D97-AF65-F5344CB8AC3E}">
        <p14:creationId xmlns:p14="http://schemas.microsoft.com/office/powerpoint/2010/main" val="116715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1538868" y="1608961"/>
            <a:ext cx="559791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</p:spTree>
    <p:extLst>
      <p:ext uri="{BB962C8B-B14F-4D97-AF65-F5344CB8AC3E}">
        <p14:creationId xmlns:p14="http://schemas.microsoft.com/office/powerpoint/2010/main" val="6703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1608961"/>
            <a:ext cx="67353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9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047576"/>
            <a:ext cx="234175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56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895069"/>
            <a:ext cx="2445834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01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914400" y="3341118"/>
            <a:ext cx="577633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DFF96-E114-184F-9148-4E305DD92822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positive</a:t>
            </a:r>
          </a:p>
        </p:txBody>
      </p:sp>
    </p:spTree>
    <p:extLst>
      <p:ext uri="{BB962C8B-B14F-4D97-AF65-F5344CB8AC3E}">
        <p14:creationId xmlns:p14="http://schemas.microsoft.com/office/powerpoint/2010/main" val="1861722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527824" y="4671830"/>
            <a:ext cx="28993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DFF96-E114-184F-9148-4E305DD92822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positive</a:t>
            </a:r>
          </a:p>
        </p:txBody>
      </p:sp>
    </p:spTree>
    <p:extLst>
      <p:ext uri="{BB962C8B-B14F-4D97-AF65-F5344CB8AC3E}">
        <p14:creationId xmlns:p14="http://schemas.microsoft.com/office/powerpoint/2010/main" val="2813546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Lets do it again!</a:t>
            </a:r>
          </a:p>
        </p:txBody>
      </p:sp>
    </p:spTree>
    <p:extLst>
      <p:ext uri="{BB962C8B-B14F-4D97-AF65-F5344CB8AC3E}">
        <p14:creationId xmlns:p14="http://schemas.microsoft.com/office/powerpoint/2010/main" val="117395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Let’s play a </a:t>
            </a:r>
            <a:r>
              <a:rPr lang="en-US" sz="3600" dirty="0">
                <a:solidFill>
                  <a:srgbClr val="5BE5FF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105541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54332" y="1608961"/>
            <a:ext cx="678249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2334322" y="1608961"/>
            <a:ext cx="4646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11825844">
            <a:off x="7068131" y="737144"/>
            <a:ext cx="871538" cy="9429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7141195" y="938330"/>
            <a:ext cx="8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“-2”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11080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1538868" y="1608961"/>
            <a:ext cx="559791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3DA5C3-736B-5943-99A2-7EE30747A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FE4A57-BF28-4444-B7FA-991B79BDE4CB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1BAE3-6681-3A42-9DC4-248911844E44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95117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1608961"/>
            <a:ext cx="67353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27ACFA-A40E-8B43-B52D-D607A018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0FB8BC-DF40-B342-BACF-6FB1AE1098BD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C13FEC-71C3-CF43-8364-27C0453C0C09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942243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047576"/>
            <a:ext cx="234175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80289-BCF0-474B-8B5A-28BDAD5F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9B4D6A-B1C2-6748-A353-8DAA3C8B456C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069AB-C63B-2D48-9BEC-B60D870F55DD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2311907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895069"/>
            <a:ext cx="2445834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C9ACC2-7434-2141-9661-83290C9B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7F88B7-74A5-AF48-9CDD-91D1D0F1A205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E1FBE-7D5A-144F-A392-7DBA2BC395E7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3427930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57200" y="3746915"/>
            <a:ext cx="1184988" cy="37809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E6F2EE-5EB9-2441-BC5C-DC0753D27310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497B7-707D-AD44-A67F-E615067A195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C07C23F-76CE-604B-8F28-8E17327F554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986B91-1327-3841-BC39-CF3862DE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BB4AD5-1A2F-5846-BFA3-D8049FDABC6F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DFB40-BACD-CE46-8441-D248A2C22DA1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3135207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849084" y="4189574"/>
            <a:ext cx="5867401" cy="37809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E6F2EE-5EB9-2441-BC5C-DC0753D27310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497B7-707D-AD44-A67F-E615067A195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C07C23F-76CE-604B-8F28-8E17327F554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986B91-1327-3841-BC39-CF3862DE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BB4AD5-1A2F-5846-BFA3-D8049FDABC6F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DFB40-BACD-CE46-8441-D248A2C22DA1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BF796-33D6-624E-8AB4-A9C2248F7982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negative</a:t>
            </a:r>
          </a:p>
        </p:txBody>
      </p:sp>
    </p:spTree>
    <p:extLst>
      <p:ext uri="{BB962C8B-B14F-4D97-AF65-F5344CB8AC3E}">
        <p14:creationId xmlns:p14="http://schemas.microsoft.com/office/powerpoint/2010/main" val="12093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1711079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13" y="689364"/>
            <a:ext cx="7906215" cy="588911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Guess My Number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93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Truly </a:t>
            </a:r>
            <a:r>
              <a:rPr lang="en-US" sz="3600" dirty="0">
                <a:solidFill>
                  <a:srgbClr val="5BE5FF"/>
                </a:solidFill>
              </a:rPr>
              <a:t>important</a:t>
            </a:r>
            <a:r>
              <a:rPr lang="en-US" sz="3600" dirty="0">
                <a:solidFill>
                  <a:schemeClr val="bg1"/>
                </a:solidFill>
              </a:rPr>
              <a:t> concepts</a:t>
            </a:r>
          </a:p>
        </p:txBody>
      </p:sp>
    </p:spTree>
    <p:extLst>
      <p:ext uri="{BB962C8B-B14F-4D97-AF65-F5344CB8AC3E}">
        <p14:creationId xmlns:p14="http://schemas.microsoft.com/office/powerpoint/2010/main" val="153997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Brace yourself!</a:t>
            </a:r>
          </a:p>
        </p:txBody>
      </p:sp>
    </p:spTree>
    <p:extLst>
      <p:ext uri="{BB962C8B-B14F-4D97-AF65-F5344CB8AC3E}">
        <p14:creationId xmlns:p14="http://schemas.microsoft.com/office/powerpoint/2010/main" val="1026933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825190"/>
            <a:ext cx="606254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DDE200A-7344-184E-8244-43E4F8248931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02EBF-D95C-0F4D-8E67-F717C1575FE5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8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1122556"/>
            <a:ext cx="78021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09C02-8B26-E244-A40B-ECC9B7B1BA85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46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1442224"/>
            <a:ext cx="549755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40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1918010"/>
            <a:ext cx="549755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86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230352" y="2460702"/>
            <a:ext cx="3698488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1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787912" y="2787804"/>
            <a:ext cx="442703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64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34429" y="3858321"/>
            <a:ext cx="442703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52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34429" y="4133384"/>
            <a:ext cx="600307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95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81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70156" y="4386145"/>
            <a:ext cx="29365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3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19192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70155" y="1947745"/>
            <a:ext cx="396611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A7F01-1EB4-EB4E-99C1-CCAC86F245FE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397294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19560" y="2505306"/>
            <a:ext cx="396611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B9D2D6-DB41-B442-AF71-2F58F5AB469B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648147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832516" y="3345365"/>
            <a:ext cx="449394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89EFD3-EA51-9C48-B171-3833E27680E2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1115685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1599" y="3858321"/>
            <a:ext cx="449394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C9E5C-9B83-194B-9061-8DCBCD7C696D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575214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1599" y="4133384"/>
            <a:ext cx="5832089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77E6FC-7FF2-F647-9743-62691D964B6E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028381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77590" y="4386145"/>
            <a:ext cx="308518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452B6-EC59-6449-9265-2E4F31E0728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2539215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47854" y="1932877"/>
            <a:ext cx="392151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F202B-743D-FF48-82FF-88F10932873D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1641843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47853" y="4683511"/>
            <a:ext cx="7735229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7BD5D-BD21-9D4B-8BD1-B3748E1E5C00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25454252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 in Python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4047307" y="1922418"/>
            <a:ext cx="425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Think about what variables you want to declare before the loop starts!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72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7BD5D-BD21-9D4B-8BD1-B3748E1E5C00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56025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Variable Analogy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3ED451-9230-0B4E-966D-53E59CDD04AD}"/>
              </a:ext>
            </a:extLst>
          </p:cNvPr>
          <p:cNvGrpSpPr/>
          <p:nvPr/>
        </p:nvGrpSpPr>
        <p:grpSpPr>
          <a:xfrm>
            <a:off x="979959" y="2218034"/>
            <a:ext cx="6478815" cy="1846200"/>
            <a:chOff x="1381402" y="1608434"/>
            <a:chExt cx="6478815" cy="1846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1B680E0-3755-4340-873D-50D0134AD9BD}"/>
                </a:ext>
              </a:extLst>
            </p:cNvPr>
            <p:cNvGrpSpPr/>
            <p:nvPr/>
          </p:nvGrpSpPr>
          <p:grpSpPr>
            <a:xfrm>
              <a:off x="1381402" y="1768694"/>
              <a:ext cx="6238598" cy="1338935"/>
              <a:chOff x="246869" y="2173647"/>
              <a:chExt cx="6238598" cy="1981776"/>
            </a:xfrm>
          </p:grpSpPr>
          <p:pic>
            <p:nvPicPr>
              <p:cNvPr id="39" name="Google Shape;347;p41">
                <a:extLst>
                  <a:ext uri="{FF2B5EF4-FFF2-40B4-BE49-F238E27FC236}">
                    <a16:creationId xmlns:a16="http://schemas.microsoft.com/office/drawing/2014/main" id="{B847737F-16CB-7241-8CAD-8F25002B0AC2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741333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344;p41">
                <a:extLst>
                  <a:ext uri="{FF2B5EF4-FFF2-40B4-BE49-F238E27FC236}">
                    <a16:creationId xmlns:a16="http://schemas.microsoft.com/office/drawing/2014/main" id="{F3A63C81-BADA-774E-ACDD-0D4B0BEEF336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575733" y="2632964"/>
                <a:ext cx="2655641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3AD426-00DF-CE4B-901C-072504E48F6A}"/>
                  </a:ext>
                </a:extLst>
              </p:cNvPr>
              <p:cNvCxnSpPr>
                <a:cxnSpLocks/>
                <a:stCxn id="40" idx="1"/>
              </p:cNvCxnSpPr>
              <p:nvPr/>
            </p:nvCxnSpPr>
            <p:spPr>
              <a:xfrm>
                <a:off x="3231374" y="3230151"/>
                <a:ext cx="1509959" cy="64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CED671F-5C0F-AD41-BE95-CBCE1626B1B0}"/>
                  </a:ext>
                </a:extLst>
              </p:cNvPr>
              <p:cNvSpPr/>
              <p:nvPr/>
            </p:nvSpPr>
            <p:spPr>
              <a:xfrm>
                <a:off x="246869" y="2921515"/>
                <a:ext cx="2492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sz="2000" b="1" dirty="0" err="1">
                    <a:latin typeface="Courier"/>
                  </a:rPr>
                  <a:t>num_students</a:t>
                </a:r>
                <a:endParaRPr lang="en-US" sz="2000" b="1" dirty="0">
                  <a:latin typeface="Courier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51B155-B381-B147-9606-C67116D2F5D8}"/>
                  </a:ext>
                </a:extLst>
              </p:cNvPr>
              <p:cNvSpPr/>
              <p:nvPr/>
            </p:nvSpPr>
            <p:spPr>
              <a:xfrm>
                <a:off x="5244549" y="2990257"/>
                <a:ext cx="737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700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Google Shape;805;p74">
              <a:extLst>
                <a:ext uri="{FF2B5EF4-FFF2-40B4-BE49-F238E27FC236}">
                  <a16:creationId xmlns:a16="http://schemas.microsoft.com/office/drawing/2014/main" id="{0018D822-776A-554E-9A3B-3052442A9AAB}"/>
                </a:ext>
              </a:extLst>
            </p:cNvPr>
            <p:cNvSpPr txBox="1"/>
            <p:nvPr/>
          </p:nvSpPr>
          <p:spPr>
            <a:xfrm rot="16200000">
              <a:off x="6629167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2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D2D741F-7945-BE4A-8B40-0EA17381A040}"/>
              </a:ext>
            </a:extLst>
          </p:cNvPr>
          <p:cNvSpPr/>
          <p:nvPr/>
        </p:nvSpPr>
        <p:spPr>
          <a:xfrm>
            <a:off x="2262624" y="1466012"/>
            <a:ext cx="3964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 err="1">
                <a:latin typeface="Courier"/>
              </a:rPr>
              <a:t>num_students</a:t>
            </a:r>
            <a:r>
              <a:rPr lang="en-US" sz="2400" b="1" dirty="0">
                <a:latin typeface="Courier"/>
              </a:rPr>
              <a:t> = 700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6CD49F-76DC-A841-A6ED-7ABE299796AC}"/>
              </a:ext>
            </a:extLst>
          </p:cNvPr>
          <p:cNvSpPr txBox="1"/>
          <p:nvPr/>
        </p:nvSpPr>
        <p:spPr>
          <a:xfrm>
            <a:off x="1403620" y="4531810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CEC0F9-55B9-D448-B9CC-A2B498A2966E}"/>
              </a:ext>
            </a:extLst>
          </p:cNvPr>
          <p:cNvSpPr txBox="1"/>
          <p:nvPr/>
        </p:nvSpPr>
        <p:spPr>
          <a:xfrm>
            <a:off x="7360982" y="4582561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974496-D461-F144-AF96-A8C4C0CB0737}"/>
              </a:ext>
            </a:extLst>
          </p:cNvPr>
          <p:cNvSpPr txBox="1"/>
          <p:nvPr/>
        </p:nvSpPr>
        <p:spPr>
          <a:xfrm>
            <a:off x="4788476" y="5198133"/>
            <a:ext cx="157632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E3ED4F4-DD84-C843-BEA4-14CFAA73AD46}"/>
              </a:ext>
            </a:extLst>
          </p:cNvPr>
          <p:cNvSpPr/>
          <p:nvPr/>
        </p:nvSpPr>
        <p:spPr>
          <a:xfrm>
            <a:off x="2207941" y="3642537"/>
            <a:ext cx="431340" cy="765912"/>
          </a:xfrm>
          <a:custGeom>
            <a:avLst/>
            <a:gdLst>
              <a:gd name="connsiteX0" fmla="*/ 0 w 431340"/>
              <a:gd name="connsiteY0" fmla="*/ 765912 h 765912"/>
              <a:gd name="connsiteX1" fmla="*/ 7435 w 431340"/>
              <a:gd name="connsiteY1" fmla="*/ 699004 h 765912"/>
              <a:gd name="connsiteX2" fmla="*/ 37171 w 431340"/>
              <a:gd name="connsiteY2" fmla="*/ 669268 h 765912"/>
              <a:gd name="connsiteX3" fmla="*/ 59474 w 431340"/>
              <a:gd name="connsiteY3" fmla="*/ 632097 h 765912"/>
              <a:gd name="connsiteX4" fmla="*/ 74342 w 431340"/>
              <a:gd name="connsiteY4" fmla="*/ 572624 h 765912"/>
              <a:gd name="connsiteX5" fmla="*/ 89210 w 431340"/>
              <a:gd name="connsiteY5" fmla="*/ 550322 h 765912"/>
              <a:gd name="connsiteX6" fmla="*/ 111513 w 431340"/>
              <a:gd name="connsiteY6" fmla="*/ 513151 h 765912"/>
              <a:gd name="connsiteX7" fmla="*/ 118947 w 431340"/>
              <a:gd name="connsiteY7" fmla="*/ 490848 h 765912"/>
              <a:gd name="connsiteX8" fmla="*/ 133815 w 431340"/>
              <a:gd name="connsiteY8" fmla="*/ 468546 h 765912"/>
              <a:gd name="connsiteX9" fmla="*/ 141249 w 431340"/>
              <a:gd name="connsiteY9" fmla="*/ 446243 h 765912"/>
              <a:gd name="connsiteX10" fmla="*/ 178420 w 431340"/>
              <a:gd name="connsiteY10" fmla="*/ 394204 h 765912"/>
              <a:gd name="connsiteX11" fmla="*/ 193288 w 431340"/>
              <a:gd name="connsiteY11" fmla="*/ 349600 h 765912"/>
              <a:gd name="connsiteX12" fmla="*/ 200722 w 431340"/>
              <a:gd name="connsiteY12" fmla="*/ 319863 h 765912"/>
              <a:gd name="connsiteX13" fmla="*/ 215591 w 431340"/>
              <a:gd name="connsiteY13" fmla="*/ 297561 h 765912"/>
              <a:gd name="connsiteX14" fmla="*/ 237893 w 431340"/>
              <a:gd name="connsiteY14" fmla="*/ 215785 h 765912"/>
              <a:gd name="connsiteX15" fmla="*/ 245327 w 431340"/>
              <a:gd name="connsiteY15" fmla="*/ 193483 h 765912"/>
              <a:gd name="connsiteX16" fmla="*/ 260196 w 431340"/>
              <a:gd name="connsiteY16" fmla="*/ 178614 h 765912"/>
              <a:gd name="connsiteX17" fmla="*/ 275064 w 431340"/>
              <a:gd name="connsiteY17" fmla="*/ 148878 h 765912"/>
              <a:gd name="connsiteX18" fmla="*/ 297366 w 431340"/>
              <a:gd name="connsiteY18" fmla="*/ 134009 h 765912"/>
              <a:gd name="connsiteX19" fmla="*/ 312235 w 431340"/>
              <a:gd name="connsiteY19" fmla="*/ 119141 h 765912"/>
              <a:gd name="connsiteX20" fmla="*/ 304800 w 431340"/>
              <a:gd name="connsiteY20" fmla="*/ 59668 h 765912"/>
              <a:gd name="connsiteX21" fmla="*/ 282498 w 431340"/>
              <a:gd name="connsiteY21" fmla="*/ 74536 h 765912"/>
              <a:gd name="connsiteX22" fmla="*/ 252761 w 431340"/>
              <a:gd name="connsiteY22" fmla="*/ 96839 h 765912"/>
              <a:gd name="connsiteX23" fmla="*/ 230459 w 431340"/>
              <a:gd name="connsiteY23" fmla="*/ 104273 h 765912"/>
              <a:gd name="connsiteX24" fmla="*/ 193288 w 431340"/>
              <a:gd name="connsiteY24" fmla="*/ 119141 h 765912"/>
              <a:gd name="connsiteX25" fmla="*/ 163552 w 431340"/>
              <a:gd name="connsiteY25" fmla="*/ 134009 h 765912"/>
              <a:gd name="connsiteX26" fmla="*/ 185854 w 431340"/>
              <a:gd name="connsiteY26" fmla="*/ 111707 h 765912"/>
              <a:gd name="connsiteX27" fmla="*/ 208157 w 431340"/>
              <a:gd name="connsiteY27" fmla="*/ 81970 h 765912"/>
              <a:gd name="connsiteX28" fmla="*/ 237893 w 431340"/>
              <a:gd name="connsiteY28" fmla="*/ 67102 h 765912"/>
              <a:gd name="connsiteX29" fmla="*/ 260196 w 431340"/>
              <a:gd name="connsiteY29" fmla="*/ 44800 h 765912"/>
              <a:gd name="connsiteX30" fmla="*/ 312235 w 431340"/>
              <a:gd name="connsiteY30" fmla="*/ 22497 h 765912"/>
              <a:gd name="connsiteX31" fmla="*/ 356839 w 431340"/>
              <a:gd name="connsiteY31" fmla="*/ 195 h 765912"/>
              <a:gd name="connsiteX32" fmla="*/ 371708 w 431340"/>
              <a:gd name="connsiteY32" fmla="*/ 15063 h 765912"/>
              <a:gd name="connsiteX33" fmla="*/ 408879 w 431340"/>
              <a:gd name="connsiteY33" fmla="*/ 134009 h 765912"/>
              <a:gd name="connsiteX34" fmla="*/ 431181 w 431340"/>
              <a:gd name="connsiteY34" fmla="*/ 171180 h 76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31340" h="765912">
                <a:moveTo>
                  <a:pt x="0" y="765912"/>
                </a:moveTo>
                <a:cubicBezTo>
                  <a:pt x="2478" y="743609"/>
                  <a:pt x="-621" y="719948"/>
                  <a:pt x="7435" y="699004"/>
                </a:cubicBezTo>
                <a:cubicBezTo>
                  <a:pt x="12467" y="685921"/>
                  <a:pt x="29023" y="680675"/>
                  <a:pt x="37171" y="669268"/>
                </a:cubicBezTo>
                <a:cubicBezTo>
                  <a:pt x="85416" y="601723"/>
                  <a:pt x="4543" y="687024"/>
                  <a:pt x="59474" y="632097"/>
                </a:cubicBezTo>
                <a:cubicBezTo>
                  <a:pt x="62302" y="617959"/>
                  <a:pt x="66722" y="587864"/>
                  <a:pt x="74342" y="572624"/>
                </a:cubicBezTo>
                <a:cubicBezTo>
                  <a:pt x="78338" y="564633"/>
                  <a:pt x="84254" y="557756"/>
                  <a:pt x="89210" y="550322"/>
                </a:cubicBezTo>
                <a:cubicBezTo>
                  <a:pt x="110269" y="487141"/>
                  <a:pt x="80898" y="564175"/>
                  <a:pt x="111513" y="513151"/>
                </a:cubicBezTo>
                <a:cubicBezTo>
                  <a:pt x="115545" y="506431"/>
                  <a:pt x="115443" y="497857"/>
                  <a:pt x="118947" y="490848"/>
                </a:cubicBezTo>
                <a:cubicBezTo>
                  <a:pt x="122943" y="482857"/>
                  <a:pt x="128859" y="475980"/>
                  <a:pt x="133815" y="468546"/>
                </a:cubicBezTo>
                <a:cubicBezTo>
                  <a:pt x="136293" y="461112"/>
                  <a:pt x="136902" y="452763"/>
                  <a:pt x="141249" y="446243"/>
                </a:cubicBezTo>
                <a:cubicBezTo>
                  <a:pt x="177177" y="392352"/>
                  <a:pt x="152749" y="458383"/>
                  <a:pt x="178420" y="394204"/>
                </a:cubicBezTo>
                <a:cubicBezTo>
                  <a:pt x="184240" y="379653"/>
                  <a:pt x="189487" y="364804"/>
                  <a:pt x="193288" y="349600"/>
                </a:cubicBezTo>
                <a:cubicBezTo>
                  <a:pt x="195766" y="339688"/>
                  <a:pt x="196697" y="329254"/>
                  <a:pt x="200722" y="319863"/>
                </a:cubicBezTo>
                <a:cubicBezTo>
                  <a:pt x="204242" y="311651"/>
                  <a:pt x="210635" y="304995"/>
                  <a:pt x="215591" y="297561"/>
                </a:cubicBezTo>
                <a:cubicBezTo>
                  <a:pt x="226098" y="245023"/>
                  <a:pt x="219030" y="272376"/>
                  <a:pt x="237893" y="215785"/>
                </a:cubicBezTo>
                <a:cubicBezTo>
                  <a:pt x="240371" y="208351"/>
                  <a:pt x="239786" y="199024"/>
                  <a:pt x="245327" y="193483"/>
                </a:cubicBezTo>
                <a:cubicBezTo>
                  <a:pt x="250283" y="188527"/>
                  <a:pt x="256308" y="184446"/>
                  <a:pt x="260196" y="178614"/>
                </a:cubicBezTo>
                <a:cubicBezTo>
                  <a:pt x="266343" y="169393"/>
                  <a:pt x="267970" y="157391"/>
                  <a:pt x="275064" y="148878"/>
                </a:cubicBezTo>
                <a:cubicBezTo>
                  <a:pt x="280784" y="142014"/>
                  <a:pt x="290389" y="139591"/>
                  <a:pt x="297366" y="134009"/>
                </a:cubicBezTo>
                <a:cubicBezTo>
                  <a:pt x="302839" y="129630"/>
                  <a:pt x="307279" y="124097"/>
                  <a:pt x="312235" y="119141"/>
                </a:cubicBezTo>
                <a:cubicBezTo>
                  <a:pt x="309757" y="99317"/>
                  <a:pt x="315882" y="76291"/>
                  <a:pt x="304800" y="59668"/>
                </a:cubicBezTo>
                <a:cubicBezTo>
                  <a:pt x="299844" y="52234"/>
                  <a:pt x="289768" y="69343"/>
                  <a:pt x="282498" y="74536"/>
                </a:cubicBezTo>
                <a:cubicBezTo>
                  <a:pt x="272415" y="81738"/>
                  <a:pt x="263519" y="90692"/>
                  <a:pt x="252761" y="96839"/>
                </a:cubicBezTo>
                <a:cubicBezTo>
                  <a:pt x="245957" y="100727"/>
                  <a:pt x="237796" y="101522"/>
                  <a:pt x="230459" y="104273"/>
                </a:cubicBezTo>
                <a:cubicBezTo>
                  <a:pt x="217964" y="108959"/>
                  <a:pt x="205483" y="113721"/>
                  <a:pt x="193288" y="119141"/>
                </a:cubicBezTo>
                <a:cubicBezTo>
                  <a:pt x="183161" y="123642"/>
                  <a:pt x="171388" y="141845"/>
                  <a:pt x="163552" y="134009"/>
                </a:cubicBezTo>
                <a:cubicBezTo>
                  <a:pt x="156118" y="126575"/>
                  <a:pt x="179012" y="119689"/>
                  <a:pt x="185854" y="111707"/>
                </a:cubicBezTo>
                <a:cubicBezTo>
                  <a:pt x="193918" y="102299"/>
                  <a:pt x="198749" y="90034"/>
                  <a:pt x="208157" y="81970"/>
                </a:cubicBezTo>
                <a:cubicBezTo>
                  <a:pt x="216571" y="74758"/>
                  <a:pt x="228875" y="73543"/>
                  <a:pt x="237893" y="67102"/>
                </a:cubicBezTo>
                <a:cubicBezTo>
                  <a:pt x="246448" y="60991"/>
                  <a:pt x="251641" y="50911"/>
                  <a:pt x="260196" y="44800"/>
                </a:cubicBezTo>
                <a:cubicBezTo>
                  <a:pt x="276276" y="33314"/>
                  <a:pt x="294031" y="28565"/>
                  <a:pt x="312235" y="22497"/>
                </a:cubicBezTo>
                <a:cubicBezTo>
                  <a:pt x="319462" y="17679"/>
                  <a:pt x="345001" y="-2172"/>
                  <a:pt x="356839" y="195"/>
                </a:cubicBezTo>
                <a:cubicBezTo>
                  <a:pt x="363712" y="1570"/>
                  <a:pt x="366752" y="10107"/>
                  <a:pt x="371708" y="15063"/>
                </a:cubicBezTo>
                <a:cubicBezTo>
                  <a:pt x="379912" y="72493"/>
                  <a:pt x="375760" y="77234"/>
                  <a:pt x="408879" y="134009"/>
                </a:cubicBezTo>
                <a:cubicBezTo>
                  <a:pt x="434685" y="178249"/>
                  <a:pt x="431181" y="137110"/>
                  <a:pt x="431181" y="17118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08F071-92E5-9D4E-B0B5-F5EA14065265}"/>
              </a:ext>
            </a:extLst>
          </p:cNvPr>
          <p:cNvSpPr/>
          <p:nvPr/>
        </p:nvSpPr>
        <p:spPr>
          <a:xfrm>
            <a:off x="5694556" y="3850043"/>
            <a:ext cx="743415" cy="1130835"/>
          </a:xfrm>
          <a:custGeom>
            <a:avLst/>
            <a:gdLst>
              <a:gd name="connsiteX0" fmla="*/ 0 w 743415"/>
              <a:gd name="connsiteY0" fmla="*/ 1130835 h 1130835"/>
              <a:gd name="connsiteX1" fmla="*/ 7434 w 743415"/>
              <a:gd name="connsiteY1" fmla="*/ 1019323 h 1130835"/>
              <a:gd name="connsiteX2" fmla="*/ 14868 w 743415"/>
              <a:gd name="connsiteY2" fmla="*/ 997020 h 1130835"/>
              <a:gd name="connsiteX3" fmla="*/ 29737 w 743415"/>
              <a:gd name="connsiteY3" fmla="*/ 982152 h 1130835"/>
              <a:gd name="connsiteX4" fmla="*/ 44605 w 743415"/>
              <a:gd name="connsiteY4" fmla="*/ 907811 h 1130835"/>
              <a:gd name="connsiteX5" fmla="*/ 66907 w 743415"/>
              <a:gd name="connsiteY5" fmla="*/ 863206 h 1130835"/>
              <a:gd name="connsiteX6" fmla="*/ 81776 w 743415"/>
              <a:gd name="connsiteY6" fmla="*/ 818601 h 1130835"/>
              <a:gd name="connsiteX7" fmla="*/ 96644 w 743415"/>
              <a:gd name="connsiteY7" fmla="*/ 773996 h 1130835"/>
              <a:gd name="connsiteX8" fmla="*/ 104078 w 743415"/>
              <a:gd name="connsiteY8" fmla="*/ 751694 h 1130835"/>
              <a:gd name="connsiteX9" fmla="*/ 118946 w 743415"/>
              <a:gd name="connsiteY9" fmla="*/ 736825 h 1130835"/>
              <a:gd name="connsiteX10" fmla="*/ 148683 w 743415"/>
              <a:gd name="connsiteY10" fmla="*/ 684786 h 1130835"/>
              <a:gd name="connsiteX11" fmla="*/ 200722 w 743415"/>
              <a:gd name="connsiteY11" fmla="*/ 647616 h 1130835"/>
              <a:gd name="connsiteX12" fmla="*/ 230459 w 743415"/>
              <a:gd name="connsiteY12" fmla="*/ 625313 h 1130835"/>
              <a:gd name="connsiteX13" fmla="*/ 252761 w 743415"/>
              <a:gd name="connsiteY13" fmla="*/ 603011 h 1130835"/>
              <a:gd name="connsiteX14" fmla="*/ 275064 w 743415"/>
              <a:gd name="connsiteY14" fmla="*/ 595577 h 1130835"/>
              <a:gd name="connsiteX15" fmla="*/ 312234 w 743415"/>
              <a:gd name="connsiteY15" fmla="*/ 580708 h 1130835"/>
              <a:gd name="connsiteX16" fmla="*/ 356839 w 743415"/>
              <a:gd name="connsiteY16" fmla="*/ 543537 h 1130835"/>
              <a:gd name="connsiteX17" fmla="*/ 401444 w 743415"/>
              <a:gd name="connsiteY17" fmla="*/ 513801 h 1130835"/>
              <a:gd name="connsiteX18" fmla="*/ 460917 w 743415"/>
              <a:gd name="connsiteY18" fmla="*/ 469196 h 1130835"/>
              <a:gd name="connsiteX19" fmla="*/ 512956 w 743415"/>
              <a:gd name="connsiteY19" fmla="*/ 409723 h 1130835"/>
              <a:gd name="connsiteX20" fmla="*/ 542693 w 743415"/>
              <a:gd name="connsiteY20" fmla="*/ 379986 h 1130835"/>
              <a:gd name="connsiteX21" fmla="*/ 557561 w 743415"/>
              <a:gd name="connsiteY21" fmla="*/ 350250 h 1130835"/>
              <a:gd name="connsiteX22" fmla="*/ 572429 w 743415"/>
              <a:gd name="connsiteY22" fmla="*/ 298211 h 1130835"/>
              <a:gd name="connsiteX23" fmla="*/ 579864 w 743415"/>
              <a:gd name="connsiteY23" fmla="*/ 268474 h 1130835"/>
              <a:gd name="connsiteX24" fmla="*/ 594732 w 743415"/>
              <a:gd name="connsiteY24" fmla="*/ 246172 h 1130835"/>
              <a:gd name="connsiteX25" fmla="*/ 609600 w 743415"/>
              <a:gd name="connsiteY25" fmla="*/ 156962 h 1130835"/>
              <a:gd name="connsiteX26" fmla="*/ 617034 w 743415"/>
              <a:gd name="connsiteY26" fmla="*/ 112357 h 1130835"/>
              <a:gd name="connsiteX27" fmla="*/ 624468 w 743415"/>
              <a:gd name="connsiteY27" fmla="*/ 52884 h 1130835"/>
              <a:gd name="connsiteX28" fmla="*/ 587298 w 743415"/>
              <a:gd name="connsiteY28" fmla="*/ 23147 h 1130835"/>
              <a:gd name="connsiteX29" fmla="*/ 557561 w 743415"/>
              <a:gd name="connsiteY29" fmla="*/ 30581 h 1130835"/>
              <a:gd name="connsiteX30" fmla="*/ 505522 w 743415"/>
              <a:gd name="connsiteY30" fmla="*/ 60318 h 1130835"/>
              <a:gd name="connsiteX31" fmla="*/ 490654 w 743415"/>
              <a:gd name="connsiteY31" fmla="*/ 82620 h 1130835"/>
              <a:gd name="connsiteX32" fmla="*/ 520390 w 743415"/>
              <a:gd name="connsiteY32" fmla="*/ 67752 h 1130835"/>
              <a:gd name="connsiteX33" fmla="*/ 527824 w 743415"/>
              <a:gd name="connsiteY33" fmla="*/ 45450 h 1130835"/>
              <a:gd name="connsiteX34" fmla="*/ 535259 w 743415"/>
              <a:gd name="connsiteY34" fmla="*/ 15713 h 1130835"/>
              <a:gd name="connsiteX35" fmla="*/ 557561 w 743415"/>
              <a:gd name="connsiteY35" fmla="*/ 845 h 1130835"/>
              <a:gd name="connsiteX36" fmla="*/ 602166 w 743415"/>
              <a:gd name="connsiteY36" fmla="*/ 23147 h 1130835"/>
              <a:gd name="connsiteX37" fmla="*/ 617034 w 743415"/>
              <a:gd name="connsiteY37" fmla="*/ 38016 h 1130835"/>
              <a:gd name="connsiteX38" fmla="*/ 646771 w 743415"/>
              <a:gd name="connsiteY38" fmla="*/ 45450 h 1130835"/>
              <a:gd name="connsiteX39" fmla="*/ 669073 w 743415"/>
              <a:gd name="connsiteY39" fmla="*/ 60318 h 1130835"/>
              <a:gd name="connsiteX40" fmla="*/ 691376 w 743415"/>
              <a:gd name="connsiteY40" fmla="*/ 67752 h 1130835"/>
              <a:gd name="connsiteX41" fmla="*/ 743415 w 743415"/>
              <a:gd name="connsiteY41" fmla="*/ 112357 h 113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3415" h="1130835">
                <a:moveTo>
                  <a:pt x="0" y="1130835"/>
                </a:moveTo>
                <a:cubicBezTo>
                  <a:pt x="2478" y="1093664"/>
                  <a:pt x="3320" y="1056348"/>
                  <a:pt x="7434" y="1019323"/>
                </a:cubicBezTo>
                <a:cubicBezTo>
                  <a:pt x="8299" y="1011534"/>
                  <a:pt x="10836" y="1003740"/>
                  <a:pt x="14868" y="997020"/>
                </a:cubicBezTo>
                <a:cubicBezTo>
                  <a:pt x="18474" y="991010"/>
                  <a:pt x="24781" y="987108"/>
                  <a:pt x="29737" y="982152"/>
                </a:cubicBezTo>
                <a:cubicBezTo>
                  <a:pt x="31839" y="969539"/>
                  <a:pt x="38268" y="923654"/>
                  <a:pt x="44605" y="907811"/>
                </a:cubicBezTo>
                <a:cubicBezTo>
                  <a:pt x="50779" y="892377"/>
                  <a:pt x="60513" y="878551"/>
                  <a:pt x="66907" y="863206"/>
                </a:cubicBezTo>
                <a:cubicBezTo>
                  <a:pt x="72935" y="848739"/>
                  <a:pt x="76820" y="833469"/>
                  <a:pt x="81776" y="818601"/>
                </a:cubicBezTo>
                <a:lnTo>
                  <a:pt x="96644" y="773996"/>
                </a:lnTo>
                <a:cubicBezTo>
                  <a:pt x="99122" y="766562"/>
                  <a:pt x="98537" y="757235"/>
                  <a:pt x="104078" y="751694"/>
                </a:cubicBezTo>
                <a:cubicBezTo>
                  <a:pt x="109034" y="746738"/>
                  <a:pt x="115058" y="742657"/>
                  <a:pt x="118946" y="736825"/>
                </a:cubicBezTo>
                <a:cubicBezTo>
                  <a:pt x="143177" y="700479"/>
                  <a:pt x="123342" y="715196"/>
                  <a:pt x="148683" y="684786"/>
                </a:cubicBezTo>
                <a:cubicBezTo>
                  <a:pt x="176410" y="651513"/>
                  <a:pt x="164124" y="670490"/>
                  <a:pt x="200722" y="647616"/>
                </a:cubicBezTo>
                <a:cubicBezTo>
                  <a:pt x="211229" y="641049"/>
                  <a:pt x="221051" y="633377"/>
                  <a:pt x="230459" y="625313"/>
                </a:cubicBezTo>
                <a:cubicBezTo>
                  <a:pt x="238441" y="618471"/>
                  <a:pt x="244013" y="608843"/>
                  <a:pt x="252761" y="603011"/>
                </a:cubicBezTo>
                <a:cubicBezTo>
                  <a:pt x="259281" y="598664"/>
                  <a:pt x="267727" y="598329"/>
                  <a:pt x="275064" y="595577"/>
                </a:cubicBezTo>
                <a:cubicBezTo>
                  <a:pt x="287559" y="590891"/>
                  <a:pt x="299844" y="585664"/>
                  <a:pt x="312234" y="580708"/>
                </a:cubicBezTo>
                <a:cubicBezTo>
                  <a:pt x="332529" y="560414"/>
                  <a:pt x="327391" y="564151"/>
                  <a:pt x="356839" y="543537"/>
                </a:cubicBezTo>
                <a:cubicBezTo>
                  <a:pt x="371478" y="533290"/>
                  <a:pt x="387490" y="524964"/>
                  <a:pt x="401444" y="513801"/>
                </a:cubicBezTo>
                <a:cubicBezTo>
                  <a:pt x="445592" y="478483"/>
                  <a:pt x="425413" y="492866"/>
                  <a:pt x="460917" y="469196"/>
                </a:cubicBezTo>
                <a:cubicBezTo>
                  <a:pt x="485505" y="432314"/>
                  <a:pt x="469467" y="453212"/>
                  <a:pt x="512956" y="409723"/>
                </a:cubicBezTo>
                <a:cubicBezTo>
                  <a:pt x="522868" y="399811"/>
                  <a:pt x="536424" y="392524"/>
                  <a:pt x="542693" y="379986"/>
                </a:cubicBezTo>
                <a:lnTo>
                  <a:pt x="557561" y="350250"/>
                </a:lnTo>
                <a:cubicBezTo>
                  <a:pt x="580788" y="257338"/>
                  <a:pt x="551109" y="372827"/>
                  <a:pt x="572429" y="298211"/>
                </a:cubicBezTo>
                <a:cubicBezTo>
                  <a:pt x="575236" y="288387"/>
                  <a:pt x="575839" y="277865"/>
                  <a:pt x="579864" y="268474"/>
                </a:cubicBezTo>
                <a:cubicBezTo>
                  <a:pt x="583384" y="260262"/>
                  <a:pt x="589776" y="253606"/>
                  <a:pt x="594732" y="246172"/>
                </a:cubicBezTo>
                <a:cubicBezTo>
                  <a:pt x="610228" y="199682"/>
                  <a:pt x="598534" y="239957"/>
                  <a:pt x="609600" y="156962"/>
                </a:cubicBezTo>
                <a:cubicBezTo>
                  <a:pt x="611592" y="142021"/>
                  <a:pt x="614902" y="127279"/>
                  <a:pt x="617034" y="112357"/>
                </a:cubicBezTo>
                <a:cubicBezTo>
                  <a:pt x="619859" y="92579"/>
                  <a:pt x="621990" y="72708"/>
                  <a:pt x="624468" y="52884"/>
                </a:cubicBezTo>
                <a:cubicBezTo>
                  <a:pt x="613219" y="-25859"/>
                  <a:pt x="632510" y="541"/>
                  <a:pt x="587298" y="23147"/>
                </a:cubicBezTo>
                <a:cubicBezTo>
                  <a:pt x="578159" y="27716"/>
                  <a:pt x="567473" y="28103"/>
                  <a:pt x="557561" y="30581"/>
                </a:cubicBezTo>
                <a:cubicBezTo>
                  <a:pt x="508029" y="80116"/>
                  <a:pt x="597233" y="-5189"/>
                  <a:pt x="505522" y="60318"/>
                </a:cubicBezTo>
                <a:cubicBezTo>
                  <a:pt x="498252" y="65511"/>
                  <a:pt x="482663" y="78624"/>
                  <a:pt x="490654" y="82620"/>
                </a:cubicBezTo>
                <a:lnTo>
                  <a:pt x="520390" y="67752"/>
                </a:lnTo>
                <a:cubicBezTo>
                  <a:pt x="522868" y="60318"/>
                  <a:pt x="525671" y="52985"/>
                  <a:pt x="527824" y="45450"/>
                </a:cubicBezTo>
                <a:cubicBezTo>
                  <a:pt x="530631" y="35626"/>
                  <a:pt x="529591" y="24214"/>
                  <a:pt x="535259" y="15713"/>
                </a:cubicBezTo>
                <a:cubicBezTo>
                  <a:pt x="540215" y="8279"/>
                  <a:pt x="550127" y="5801"/>
                  <a:pt x="557561" y="845"/>
                </a:cubicBezTo>
                <a:cubicBezTo>
                  <a:pt x="581116" y="8696"/>
                  <a:pt x="581580" y="6677"/>
                  <a:pt x="602166" y="23147"/>
                </a:cubicBezTo>
                <a:cubicBezTo>
                  <a:pt x="607639" y="27526"/>
                  <a:pt x="610765" y="34881"/>
                  <a:pt x="617034" y="38016"/>
                </a:cubicBezTo>
                <a:cubicBezTo>
                  <a:pt x="626173" y="42585"/>
                  <a:pt x="636859" y="42972"/>
                  <a:pt x="646771" y="45450"/>
                </a:cubicBezTo>
                <a:cubicBezTo>
                  <a:pt x="654205" y="50406"/>
                  <a:pt x="661082" y="56322"/>
                  <a:pt x="669073" y="60318"/>
                </a:cubicBezTo>
                <a:cubicBezTo>
                  <a:pt x="676082" y="63822"/>
                  <a:pt x="684572" y="63864"/>
                  <a:pt x="691376" y="67752"/>
                </a:cubicBezTo>
                <a:cubicBezTo>
                  <a:pt x="712615" y="79889"/>
                  <a:pt x="726728" y="95670"/>
                  <a:pt x="743415" y="112357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2F82E9D-C5F0-C140-A476-94CE1B1BFD34}"/>
              </a:ext>
            </a:extLst>
          </p:cNvPr>
          <p:cNvSpPr/>
          <p:nvPr/>
        </p:nvSpPr>
        <p:spPr>
          <a:xfrm>
            <a:off x="7389541" y="3470970"/>
            <a:ext cx="513178" cy="1026689"/>
          </a:xfrm>
          <a:custGeom>
            <a:avLst/>
            <a:gdLst>
              <a:gd name="connsiteX0" fmla="*/ 505522 w 513178"/>
              <a:gd name="connsiteY0" fmla="*/ 1026689 h 1026689"/>
              <a:gd name="connsiteX1" fmla="*/ 505522 w 513178"/>
              <a:gd name="connsiteY1" fmla="*/ 543469 h 1026689"/>
              <a:gd name="connsiteX2" fmla="*/ 483220 w 513178"/>
              <a:gd name="connsiteY2" fmla="*/ 469128 h 1026689"/>
              <a:gd name="connsiteX3" fmla="*/ 475786 w 513178"/>
              <a:gd name="connsiteY3" fmla="*/ 446825 h 1026689"/>
              <a:gd name="connsiteX4" fmla="*/ 468352 w 513178"/>
              <a:gd name="connsiteY4" fmla="*/ 424523 h 1026689"/>
              <a:gd name="connsiteX5" fmla="*/ 453483 w 513178"/>
              <a:gd name="connsiteY5" fmla="*/ 342747 h 1026689"/>
              <a:gd name="connsiteX6" fmla="*/ 438615 w 513178"/>
              <a:gd name="connsiteY6" fmla="*/ 298142 h 1026689"/>
              <a:gd name="connsiteX7" fmla="*/ 423747 w 513178"/>
              <a:gd name="connsiteY7" fmla="*/ 268406 h 1026689"/>
              <a:gd name="connsiteX8" fmla="*/ 371708 w 513178"/>
              <a:gd name="connsiteY8" fmla="*/ 223801 h 1026689"/>
              <a:gd name="connsiteX9" fmla="*/ 327103 w 513178"/>
              <a:gd name="connsiteY9" fmla="*/ 164328 h 1026689"/>
              <a:gd name="connsiteX10" fmla="*/ 297366 w 513178"/>
              <a:gd name="connsiteY10" fmla="*/ 134591 h 1026689"/>
              <a:gd name="connsiteX11" fmla="*/ 275064 w 513178"/>
              <a:gd name="connsiteY11" fmla="*/ 127157 h 1026689"/>
              <a:gd name="connsiteX12" fmla="*/ 215591 w 513178"/>
              <a:gd name="connsiteY12" fmla="*/ 97420 h 1026689"/>
              <a:gd name="connsiteX13" fmla="*/ 193288 w 513178"/>
              <a:gd name="connsiteY13" fmla="*/ 82552 h 1026689"/>
              <a:gd name="connsiteX14" fmla="*/ 133815 w 513178"/>
              <a:gd name="connsiteY14" fmla="*/ 67684 h 1026689"/>
              <a:gd name="connsiteX15" fmla="*/ 44605 w 513178"/>
              <a:gd name="connsiteY15" fmla="*/ 52815 h 1026689"/>
              <a:gd name="connsiteX16" fmla="*/ 14869 w 513178"/>
              <a:gd name="connsiteY16" fmla="*/ 45381 h 1026689"/>
              <a:gd name="connsiteX17" fmla="*/ 59474 w 513178"/>
              <a:gd name="connsiteY17" fmla="*/ 37947 h 1026689"/>
              <a:gd name="connsiteX18" fmla="*/ 104079 w 513178"/>
              <a:gd name="connsiteY18" fmla="*/ 23079 h 1026689"/>
              <a:gd name="connsiteX19" fmla="*/ 163552 w 513178"/>
              <a:gd name="connsiteY19" fmla="*/ 776 h 1026689"/>
              <a:gd name="connsiteX20" fmla="*/ 141249 w 513178"/>
              <a:gd name="connsiteY20" fmla="*/ 8210 h 1026689"/>
              <a:gd name="connsiteX21" fmla="*/ 89210 w 513178"/>
              <a:gd name="connsiteY21" fmla="*/ 15645 h 1026689"/>
              <a:gd name="connsiteX22" fmla="*/ 66908 w 513178"/>
              <a:gd name="connsiteY22" fmla="*/ 23079 h 1026689"/>
              <a:gd name="connsiteX23" fmla="*/ 22303 w 513178"/>
              <a:gd name="connsiteY23" fmla="*/ 30513 h 1026689"/>
              <a:gd name="connsiteX24" fmla="*/ 0 w 513178"/>
              <a:gd name="connsiteY24" fmla="*/ 45381 h 1026689"/>
              <a:gd name="connsiteX25" fmla="*/ 37171 w 513178"/>
              <a:gd name="connsiteY25" fmla="*/ 89986 h 1026689"/>
              <a:gd name="connsiteX26" fmla="*/ 89210 w 513178"/>
              <a:gd name="connsiteY26" fmla="*/ 149459 h 1026689"/>
              <a:gd name="connsiteX27" fmla="*/ 96644 w 513178"/>
              <a:gd name="connsiteY27" fmla="*/ 164328 h 102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13178" h="1026689">
                <a:moveTo>
                  <a:pt x="505522" y="1026689"/>
                </a:moveTo>
                <a:cubicBezTo>
                  <a:pt x="513023" y="794179"/>
                  <a:pt x="518125" y="782915"/>
                  <a:pt x="505522" y="543469"/>
                </a:cubicBezTo>
                <a:cubicBezTo>
                  <a:pt x="504820" y="530126"/>
                  <a:pt x="485163" y="474958"/>
                  <a:pt x="483220" y="469128"/>
                </a:cubicBezTo>
                <a:lnTo>
                  <a:pt x="475786" y="446825"/>
                </a:lnTo>
                <a:lnTo>
                  <a:pt x="468352" y="424523"/>
                </a:lnTo>
                <a:cubicBezTo>
                  <a:pt x="463115" y="387860"/>
                  <a:pt x="463045" y="374619"/>
                  <a:pt x="453483" y="342747"/>
                </a:cubicBezTo>
                <a:cubicBezTo>
                  <a:pt x="448979" y="327735"/>
                  <a:pt x="445624" y="312160"/>
                  <a:pt x="438615" y="298142"/>
                </a:cubicBezTo>
                <a:cubicBezTo>
                  <a:pt x="433659" y="288230"/>
                  <a:pt x="430396" y="277272"/>
                  <a:pt x="423747" y="268406"/>
                </a:cubicBezTo>
                <a:cubicBezTo>
                  <a:pt x="405719" y="244369"/>
                  <a:pt x="394184" y="238785"/>
                  <a:pt x="371708" y="223801"/>
                </a:cubicBezTo>
                <a:cubicBezTo>
                  <a:pt x="358733" y="184874"/>
                  <a:pt x="369816" y="207041"/>
                  <a:pt x="327103" y="164328"/>
                </a:cubicBezTo>
                <a:lnTo>
                  <a:pt x="297366" y="134591"/>
                </a:lnTo>
                <a:lnTo>
                  <a:pt x="275064" y="127157"/>
                </a:lnTo>
                <a:cubicBezTo>
                  <a:pt x="209023" y="77626"/>
                  <a:pt x="280543" y="125256"/>
                  <a:pt x="215591" y="97420"/>
                </a:cubicBezTo>
                <a:cubicBezTo>
                  <a:pt x="207379" y="93900"/>
                  <a:pt x="201280" y="86548"/>
                  <a:pt x="193288" y="82552"/>
                </a:cubicBezTo>
                <a:cubicBezTo>
                  <a:pt x="176294" y="74055"/>
                  <a:pt x="150782" y="71926"/>
                  <a:pt x="133815" y="67684"/>
                </a:cubicBezTo>
                <a:cubicBezTo>
                  <a:pt x="64066" y="50247"/>
                  <a:pt x="194210" y="69440"/>
                  <a:pt x="44605" y="52815"/>
                </a:cubicBezTo>
                <a:cubicBezTo>
                  <a:pt x="34693" y="50337"/>
                  <a:pt x="7644" y="52605"/>
                  <a:pt x="14869" y="45381"/>
                </a:cubicBezTo>
                <a:cubicBezTo>
                  <a:pt x="25528" y="34723"/>
                  <a:pt x="44851" y="41603"/>
                  <a:pt x="59474" y="37947"/>
                </a:cubicBezTo>
                <a:cubicBezTo>
                  <a:pt x="74679" y="34146"/>
                  <a:pt x="89211" y="28035"/>
                  <a:pt x="104079" y="23079"/>
                </a:cubicBezTo>
                <a:cubicBezTo>
                  <a:pt x="123379" y="16646"/>
                  <a:pt x="145777" y="9665"/>
                  <a:pt x="163552" y="776"/>
                </a:cubicBezTo>
                <a:cubicBezTo>
                  <a:pt x="170561" y="-2729"/>
                  <a:pt x="148933" y="6673"/>
                  <a:pt x="141249" y="8210"/>
                </a:cubicBezTo>
                <a:cubicBezTo>
                  <a:pt x="124067" y="11647"/>
                  <a:pt x="106556" y="13167"/>
                  <a:pt x="89210" y="15645"/>
                </a:cubicBezTo>
                <a:cubicBezTo>
                  <a:pt x="81776" y="18123"/>
                  <a:pt x="74558" y="21379"/>
                  <a:pt x="66908" y="23079"/>
                </a:cubicBezTo>
                <a:cubicBezTo>
                  <a:pt x="52194" y="26349"/>
                  <a:pt x="36603" y="25746"/>
                  <a:pt x="22303" y="30513"/>
                </a:cubicBezTo>
                <a:cubicBezTo>
                  <a:pt x="13827" y="33338"/>
                  <a:pt x="7434" y="40425"/>
                  <a:pt x="0" y="45381"/>
                </a:cubicBezTo>
                <a:cubicBezTo>
                  <a:pt x="39946" y="58696"/>
                  <a:pt x="10907" y="42711"/>
                  <a:pt x="37171" y="89986"/>
                </a:cubicBezTo>
                <a:cubicBezTo>
                  <a:pt x="55339" y="122689"/>
                  <a:pt x="64906" y="120293"/>
                  <a:pt x="89210" y="149459"/>
                </a:cubicBezTo>
                <a:cubicBezTo>
                  <a:pt x="92757" y="153716"/>
                  <a:pt x="94166" y="159372"/>
                  <a:pt x="96644" y="164328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aco" charset="0"/>
              </a:rPr>
              <a:t>print("I am thinking of a number between 1 and 99...")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670931" y="784599"/>
            <a:ext cx="8102955" cy="112431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7BD5D-BD21-9D4B-8BD1-B3748E1E5C00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381225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374022-7BBB-9E47-8358-A98DAECAAC53}"/>
              </a:ext>
            </a:extLst>
          </p:cNvPr>
          <p:cNvSpPr/>
          <p:nvPr/>
        </p:nvSpPr>
        <p:spPr>
          <a:xfrm>
            <a:off x="157843" y="2844225"/>
            <a:ext cx="8828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sz="32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3200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1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2CFB622-3C58-134B-A419-619977E4100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Random Integers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42DB0-3B20-BF40-B687-C2E24508352D}"/>
              </a:ext>
            </a:extLst>
          </p:cNvPr>
          <p:cNvSpPr txBox="1"/>
          <p:nvPr/>
        </p:nvSpPr>
        <p:spPr>
          <a:xfrm>
            <a:off x="5257800" y="1589314"/>
            <a:ext cx="2858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halkboard" panose="03050602040202020205" pitchFamily="66" charset="77"/>
              </a:rPr>
              <a:t>Minimum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E220-570D-3343-9EE2-CB796DF5A0FB}"/>
              </a:ext>
            </a:extLst>
          </p:cNvPr>
          <p:cNvSpPr txBox="1"/>
          <p:nvPr/>
        </p:nvSpPr>
        <p:spPr>
          <a:xfrm>
            <a:off x="5965372" y="4430486"/>
            <a:ext cx="2981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halkboard" panose="03050602040202020205" pitchFamily="66" charset="77"/>
              </a:rPr>
              <a:t>Maximum value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4349AD8-72BD-6A4D-B61F-875F361D315A}"/>
              </a:ext>
            </a:extLst>
          </p:cNvPr>
          <p:cNvSpPr/>
          <p:nvPr/>
        </p:nvSpPr>
        <p:spPr>
          <a:xfrm>
            <a:off x="6411686" y="2177143"/>
            <a:ext cx="1154630" cy="598714"/>
          </a:xfrm>
          <a:custGeom>
            <a:avLst/>
            <a:gdLst>
              <a:gd name="connsiteX0" fmla="*/ 0 w 1154630"/>
              <a:gd name="connsiteY0" fmla="*/ 0 h 598714"/>
              <a:gd name="connsiteX1" fmla="*/ 21771 w 1154630"/>
              <a:gd name="connsiteY1" fmla="*/ 152400 h 598714"/>
              <a:gd name="connsiteX2" fmla="*/ 76200 w 1154630"/>
              <a:gd name="connsiteY2" fmla="*/ 195943 h 598714"/>
              <a:gd name="connsiteX3" fmla="*/ 108857 w 1154630"/>
              <a:gd name="connsiteY3" fmla="*/ 206828 h 598714"/>
              <a:gd name="connsiteX4" fmla="*/ 195943 w 1154630"/>
              <a:gd name="connsiteY4" fmla="*/ 250371 h 598714"/>
              <a:gd name="connsiteX5" fmla="*/ 261257 w 1154630"/>
              <a:gd name="connsiteY5" fmla="*/ 272143 h 598714"/>
              <a:gd name="connsiteX6" fmla="*/ 293914 w 1154630"/>
              <a:gd name="connsiteY6" fmla="*/ 283028 h 598714"/>
              <a:gd name="connsiteX7" fmla="*/ 370114 w 1154630"/>
              <a:gd name="connsiteY7" fmla="*/ 293914 h 598714"/>
              <a:gd name="connsiteX8" fmla="*/ 816428 w 1154630"/>
              <a:gd name="connsiteY8" fmla="*/ 304800 h 598714"/>
              <a:gd name="connsiteX9" fmla="*/ 903514 w 1154630"/>
              <a:gd name="connsiteY9" fmla="*/ 326571 h 598714"/>
              <a:gd name="connsiteX10" fmla="*/ 957943 w 1154630"/>
              <a:gd name="connsiteY10" fmla="*/ 370114 h 598714"/>
              <a:gd name="connsiteX11" fmla="*/ 979714 w 1154630"/>
              <a:gd name="connsiteY11" fmla="*/ 402771 h 598714"/>
              <a:gd name="connsiteX12" fmla="*/ 1023257 w 1154630"/>
              <a:gd name="connsiteY12" fmla="*/ 446314 h 598714"/>
              <a:gd name="connsiteX13" fmla="*/ 1045028 w 1154630"/>
              <a:gd name="connsiteY13" fmla="*/ 468086 h 598714"/>
              <a:gd name="connsiteX14" fmla="*/ 1066800 w 1154630"/>
              <a:gd name="connsiteY14" fmla="*/ 489857 h 598714"/>
              <a:gd name="connsiteX15" fmla="*/ 1077685 w 1154630"/>
              <a:gd name="connsiteY15" fmla="*/ 522514 h 598714"/>
              <a:gd name="connsiteX16" fmla="*/ 1110343 w 1154630"/>
              <a:gd name="connsiteY16" fmla="*/ 587828 h 598714"/>
              <a:gd name="connsiteX17" fmla="*/ 1132114 w 1154630"/>
              <a:gd name="connsiteY17" fmla="*/ 555171 h 598714"/>
              <a:gd name="connsiteX18" fmla="*/ 1153885 w 1154630"/>
              <a:gd name="connsiteY18" fmla="*/ 489857 h 598714"/>
              <a:gd name="connsiteX19" fmla="*/ 1143000 w 1154630"/>
              <a:gd name="connsiteY19" fmla="*/ 544286 h 598714"/>
              <a:gd name="connsiteX20" fmla="*/ 1132114 w 1154630"/>
              <a:gd name="connsiteY20" fmla="*/ 587828 h 598714"/>
              <a:gd name="connsiteX21" fmla="*/ 1099457 w 1154630"/>
              <a:gd name="connsiteY21" fmla="*/ 598714 h 598714"/>
              <a:gd name="connsiteX22" fmla="*/ 1066800 w 1154630"/>
              <a:gd name="connsiteY22" fmla="*/ 576943 h 598714"/>
              <a:gd name="connsiteX23" fmla="*/ 936171 w 1154630"/>
              <a:gd name="connsiteY23" fmla="*/ 555171 h 59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54630" h="598714">
                <a:moveTo>
                  <a:pt x="0" y="0"/>
                </a:moveTo>
                <a:cubicBezTo>
                  <a:pt x="169" y="1858"/>
                  <a:pt x="1576" y="118743"/>
                  <a:pt x="21771" y="152400"/>
                </a:cubicBezTo>
                <a:cubicBezTo>
                  <a:pt x="30449" y="166862"/>
                  <a:pt x="63489" y="189587"/>
                  <a:pt x="76200" y="195943"/>
                </a:cubicBezTo>
                <a:cubicBezTo>
                  <a:pt x="86463" y="201075"/>
                  <a:pt x="97971" y="203200"/>
                  <a:pt x="108857" y="206828"/>
                </a:cubicBezTo>
                <a:cubicBezTo>
                  <a:pt x="146856" y="244828"/>
                  <a:pt x="120891" y="225354"/>
                  <a:pt x="195943" y="250371"/>
                </a:cubicBezTo>
                <a:lnTo>
                  <a:pt x="261257" y="272143"/>
                </a:lnTo>
                <a:cubicBezTo>
                  <a:pt x="272143" y="275771"/>
                  <a:pt x="282555" y="281405"/>
                  <a:pt x="293914" y="283028"/>
                </a:cubicBezTo>
                <a:cubicBezTo>
                  <a:pt x="319314" y="286657"/>
                  <a:pt x="344478" y="292846"/>
                  <a:pt x="370114" y="293914"/>
                </a:cubicBezTo>
                <a:cubicBezTo>
                  <a:pt x="518801" y="300109"/>
                  <a:pt x="667657" y="301171"/>
                  <a:pt x="816428" y="304800"/>
                </a:cubicBezTo>
                <a:cubicBezTo>
                  <a:pt x="837123" y="308939"/>
                  <a:pt x="881202" y="315415"/>
                  <a:pt x="903514" y="326571"/>
                </a:cubicBezTo>
                <a:cubicBezTo>
                  <a:pt x="922370" y="335999"/>
                  <a:pt x="944445" y="353241"/>
                  <a:pt x="957943" y="370114"/>
                </a:cubicBezTo>
                <a:cubicBezTo>
                  <a:pt x="966116" y="380330"/>
                  <a:pt x="971200" y="392838"/>
                  <a:pt x="979714" y="402771"/>
                </a:cubicBezTo>
                <a:cubicBezTo>
                  <a:pt x="993072" y="418356"/>
                  <a:pt x="1008743" y="431800"/>
                  <a:pt x="1023257" y="446314"/>
                </a:cubicBezTo>
                <a:lnTo>
                  <a:pt x="1045028" y="468086"/>
                </a:lnTo>
                <a:lnTo>
                  <a:pt x="1066800" y="489857"/>
                </a:lnTo>
                <a:cubicBezTo>
                  <a:pt x="1070428" y="500743"/>
                  <a:pt x="1072553" y="512251"/>
                  <a:pt x="1077685" y="522514"/>
                </a:cubicBezTo>
                <a:cubicBezTo>
                  <a:pt x="1119893" y="606930"/>
                  <a:pt x="1082979" y="505737"/>
                  <a:pt x="1110343" y="587828"/>
                </a:cubicBezTo>
                <a:cubicBezTo>
                  <a:pt x="1117600" y="576942"/>
                  <a:pt x="1126801" y="567126"/>
                  <a:pt x="1132114" y="555171"/>
                </a:cubicBezTo>
                <a:cubicBezTo>
                  <a:pt x="1141434" y="534200"/>
                  <a:pt x="1158385" y="467354"/>
                  <a:pt x="1153885" y="489857"/>
                </a:cubicBezTo>
                <a:cubicBezTo>
                  <a:pt x="1150257" y="508000"/>
                  <a:pt x="1147014" y="526224"/>
                  <a:pt x="1143000" y="544286"/>
                </a:cubicBezTo>
                <a:cubicBezTo>
                  <a:pt x="1139755" y="558890"/>
                  <a:pt x="1141460" y="576146"/>
                  <a:pt x="1132114" y="587828"/>
                </a:cubicBezTo>
                <a:cubicBezTo>
                  <a:pt x="1124946" y="596788"/>
                  <a:pt x="1110343" y="595085"/>
                  <a:pt x="1099457" y="598714"/>
                </a:cubicBezTo>
                <a:cubicBezTo>
                  <a:pt x="1088571" y="591457"/>
                  <a:pt x="1079095" y="581414"/>
                  <a:pt x="1066800" y="576943"/>
                </a:cubicBezTo>
                <a:cubicBezTo>
                  <a:pt x="997246" y="551651"/>
                  <a:pt x="994301" y="555171"/>
                  <a:pt x="936171" y="555171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77A72C-26CB-7244-9615-2CC2AF78380E}"/>
              </a:ext>
            </a:extLst>
          </p:cNvPr>
          <p:cNvSpPr/>
          <p:nvPr/>
        </p:nvSpPr>
        <p:spPr>
          <a:xfrm>
            <a:off x="7576457" y="3460279"/>
            <a:ext cx="870857" cy="1089950"/>
          </a:xfrm>
          <a:custGeom>
            <a:avLst/>
            <a:gdLst>
              <a:gd name="connsiteX0" fmla="*/ 0 w 870857"/>
              <a:gd name="connsiteY0" fmla="*/ 1089950 h 1089950"/>
              <a:gd name="connsiteX1" fmla="*/ 32657 w 870857"/>
              <a:gd name="connsiteY1" fmla="*/ 861350 h 1089950"/>
              <a:gd name="connsiteX2" fmla="*/ 54429 w 870857"/>
              <a:gd name="connsiteY2" fmla="*/ 828692 h 1089950"/>
              <a:gd name="connsiteX3" fmla="*/ 97972 w 870857"/>
              <a:gd name="connsiteY3" fmla="*/ 774264 h 1089950"/>
              <a:gd name="connsiteX4" fmla="*/ 119743 w 870857"/>
              <a:gd name="connsiteY4" fmla="*/ 752492 h 1089950"/>
              <a:gd name="connsiteX5" fmla="*/ 185057 w 870857"/>
              <a:gd name="connsiteY5" fmla="*/ 708950 h 1089950"/>
              <a:gd name="connsiteX6" fmla="*/ 250372 w 870857"/>
              <a:gd name="connsiteY6" fmla="*/ 665407 h 1089950"/>
              <a:gd name="connsiteX7" fmla="*/ 283029 w 870857"/>
              <a:gd name="connsiteY7" fmla="*/ 654521 h 1089950"/>
              <a:gd name="connsiteX8" fmla="*/ 381000 w 870857"/>
              <a:gd name="connsiteY8" fmla="*/ 600092 h 1089950"/>
              <a:gd name="connsiteX9" fmla="*/ 413657 w 870857"/>
              <a:gd name="connsiteY9" fmla="*/ 589207 h 1089950"/>
              <a:gd name="connsiteX10" fmla="*/ 446314 w 870857"/>
              <a:gd name="connsiteY10" fmla="*/ 567435 h 1089950"/>
              <a:gd name="connsiteX11" fmla="*/ 478972 w 870857"/>
              <a:gd name="connsiteY11" fmla="*/ 556550 h 1089950"/>
              <a:gd name="connsiteX12" fmla="*/ 500743 w 870857"/>
              <a:gd name="connsiteY12" fmla="*/ 534778 h 1089950"/>
              <a:gd name="connsiteX13" fmla="*/ 566057 w 870857"/>
              <a:gd name="connsiteY13" fmla="*/ 502121 h 1089950"/>
              <a:gd name="connsiteX14" fmla="*/ 587829 w 870857"/>
              <a:gd name="connsiteY14" fmla="*/ 480350 h 1089950"/>
              <a:gd name="connsiteX15" fmla="*/ 685800 w 870857"/>
              <a:gd name="connsiteY15" fmla="*/ 425921 h 1089950"/>
              <a:gd name="connsiteX16" fmla="*/ 729343 w 870857"/>
              <a:gd name="connsiteY16" fmla="*/ 382378 h 1089950"/>
              <a:gd name="connsiteX17" fmla="*/ 772886 w 870857"/>
              <a:gd name="connsiteY17" fmla="*/ 295292 h 1089950"/>
              <a:gd name="connsiteX18" fmla="*/ 783772 w 870857"/>
              <a:gd name="connsiteY18" fmla="*/ 99350 h 1089950"/>
              <a:gd name="connsiteX19" fmla="*/ 805543 w 870857"/>
              <a:gd name="connsiteY19" fmla="*/ 34035 h 1089950"/>
              <a:gd name="connsiteX20" fmla="*/ 816429 w 870857"/>
              <a:gd name="connsiteY20" fmla="*/ 1378 h 1089950"/>
              <a:gd name="connsiteX21" fmla="*/ 772886 w 870857"/>
              <a:gd name="connsiteY21" fmla="*/ 55807 h 1089950"/>
              <a:gd name="connsiteX22" fmla="*/ 729343 w 870857"/>
              <a:gd name="connsiteY22" fmla="*/ 99350 h 1089950"/>
              <a:gd name="connsiteX23" fmla="*/ 751114 w 870857"/>
              <a:gd name="connsiteY23" fmla="*/ 77578 h 1089950"/>
              <a:gd name="connsiteX24" fmla="*/ 762000 w 870857"/>
              <a:gd name="connsiteY24" fmla="*/ 44921 h 1089950"/>
              <a:gd name="connsiteX25" fmla="*/ 805543 w 870857"/>
              <a:gd name="connsiteY25" fmla="*/ 1378 h 1089950"/>
              <a:gd name="connsiteX26" fmla="*/ 838200 w 870857"/>
              <a:gd name="connsiteY26" fmla="*/ 77578 h 1089950"/>
              <a:gd name="connsiteX27" fmla="*/ 870857 w 870857"/>
              <a:gd name="connsiteY27" fmla="*/ 121121 h 108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0857" h="1089950">
                <a:moveTo>
                  <a:pt x="0" y="1089950"/>
                </a:moveTo>
                <a:cubicBezTo>
                  <a:pt x="2106" y="1058358"/>
                  <a:pt x="-2028" y="913377"/>
                  <a:pt x="32657" y="861350"/>
                </a:cubicBezTo>
                <a:lnTo>
                  <a:pt x="54429" y="828692"/>
                </a:lnTo>
                <a:cubicBezTo>
                  <a:pt x="71695" y="776892"/>
                  <a:pt x="53208" y="810075"/>
                  <a:pt x="97972" y="774264"/>
                </a:cubicBezTo>
                <a:cubicBezTo>
                  <a:pt x="105986" y="767853"/>
                  <a:pt x="111532" y="758650"/>
                  <a:pt x="119743" y="752492"/>
                </a:cubicBezTo>
                <a:cubicBezTo>
                  <a:pt x="140676" y="736793"/>
                  <a:pt x="163286" y="723464"/>
                  <a:pt x="185057" y="708950"/>
                </a:cubicBezTo>
                <a:lnTo>
                  <a:pt x="250372" y="665407"/>
                </a:lnTo>
                <a:lnTo>
                  <a:pt x="283029" y="654521"/>
                </a:lnTo>
                <a:cubicBezTo>
                  <a:pt x="331913" y="605637"/>
                  <a:pt x="301083" y="626731"/>
                  <a:pt x="381000" y="600092"/>
                </a:cubicBezTo>
                <a:lnTo>
                  <a:pt x="413657" y="589207"/>
                </a:lnTo>
                <a:cubicBezTo>
                  <a:pt x="424543" y="581950"/>
                  <a:pt x="434612" y="573286"/>
                  <a:pt x="446314" y="567435"/>
                </a:cubicBezTo>
                <a:cubicBezTo>
                  <a:pt x="456577" y="562303"/>
                  <a:pt x="469132" y="562454"/>
                  <a:pt x="478972" y="556550"/>
                </a:cubicBezTo>
                <a:cubicBezTo>
                  <a:pt x="487773" y="551270"/>
                  <a:pt x="492729" y="541189"/>
                  <a:pt x="500743" y="534778"/>
                </a:cubicBezTo>
                <a:cubicBezTo>
                  <a:pt x="530887" y="510662"/>
                  <a:pt x="531566" y="513618"/>
                  <a:pt x="566057" y="502121"/>
                </a:cubicBezTo>
                <a:cubicBezTo>
                  <a:pt x="573314" y="494864"/>
                  <a:pt x="579028" y="485630"/>
                  <a:pt x="587829" y="480350"/>
                </a:cubicBezTo>
                <a:cubicBezTo>
                  <a:pt x="656269" y="439286"/>
                  <a:pt x="585945" y="525776"/>
                  <a:pt x="685800" y="425921"/>
                </a:cubicBezTo>
                <a:lnTo>
                  <a:pt x="729343" y="382378"/>
                </a:lnTo>
                <a:cubicBezTo>
                  <a:pt x="754360" y="307327"/>
                  <a:pt x="734887" y="333291"/>
                  <a:pt x="772886" y="295292"/>
                </a:cubicBezTo>
                <a:cubicBezTo>
                  <a:pt x="776515" y="229978"/>
                  <a:pt x="775658" y="164260"/>
                  <a:pt x="783772" y="99350"/>
                </a:cubicBezTo>
                <a:cubicBezTo>
                  <a:pt x="786618" y="76578"/>
                  <a:pt x="798286" y="55807"/>
                  <a:pt x="805543" y="34035"/>
                </a:cubicBezTo>
                <a:cubicBezTo>
                  <a:pt x="809172" y="23149"/>
                  <a:pt x="824543" y="-6736"/>
                  <a:pt x="816429" y="1378"/>
                </a:cubicBezTo>
                <a:cubicBezTo>
                  <a:pt x="742314" y="75493"/>
                  <a:pt x="855279" y="-40319"/>
                  <a:pt x="772886" y="55807"/>
                </a:cubicBezTo>
                <a:cubicBezTo>
                  <a:pt x="759528" y="71392"/>
                  <a:pt x="729343" y="99350"/>
                  <a:pt x="729343" y="99350"/>
                </a:cubicBezTo>
                <a:lnTo>
                  <a:pt x="751114" y="77578"/>
                </a:lnTo>
                <a:cubicBezTo>
                  <a:pt x="754743" y="66692"/>
                  <a:pt x="755331" y="54258"/>
                  <a:pt x="762000" y="44921"/>
                </a:cubicBezTo>
                <a:cubicBezTo>
                  <a:pt x="773931" y="28218"/>
                  <a:pt x="805543" y="1378"/>
                  <a:pt x="805543" y="1378"/>
                </a:cubicBezTo>
                <a:cubicBezTo>
                  <a:pt x="815219" y="30405"/>
                  <a:pt x="820266" y="50677"/>
                  <a:pt x="838200" y="77578"/>
                </a:cubicBezTo>
                <a:cubicBezTo>
                  <a:pt x="893214" y="160100"/>
                  <a:pt x="833639" y="46681"/>
                  <a:pt x="870857" y="121121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948266"/>
            <a:ext cx="8839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Write a program that simulates one </a:t>
            </a:r>
            <a:r>
              <a:rPr lang="en-US" altLang="x-none" b="1" dirty="0">
                <a:solidFill>
                  <a:srgbClr val="0027FF"/>
                </a:solidFill>
              </a:rPr>
              <a:t>dice roll </a:t>
            </a:r>
            <a:r>
              <a:rPr lang="en-US" altLang="x-none" dirty="0"/>
              <a:t>at a time. Count how many dice rolls until you get </a:t>
            </a:r>
            <a:r>
              <a:rPr lang="en-US" altLang="x-none" b="1" dirty="0">
                <a:solidFill>
                  <a:srgbClr val="0027FF"/>
                </a:solidFill>
              </a:rPr>
              <a:t>three sixes in a row</a:t>
            </a:r>
            <a:r>
              <a:rPr lang="en-US" altLang="x-none" dirty="0"/>
              <a:t>!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Challenge: Three Sixes in a row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16D8C-7020-5C47-ADA8-EE95A12097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807" y="1908465"/>
            <a:ext cx="1429597" cy="1411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E671F-9F86-3041-93D1-100D883717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106" y="1908465"/>
            <a:ext cx="1429597" cy="1411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6B07D-6E9B-AF4D-8168-090FFF8507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405" y="1908465"/>
            <a:ext cx="1429597" cy="14117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540DFB-CEC8-2549-8DDD-07540F3AE0A9}"/>
              </a:ext>
            </a:extLst>
          </p:cNvPr>
          <p:cNvSpPr/>
          <p:nvPr/>
        </p:nvSpPr>
        <p:spPr>
          <a:xfrm>
            <a:off x="2433904" y="3674855"/>
            <a:ext cx="4572000" cy="313932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/>
              <a:t>You rolled a 6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You rolled a 3</a:t>
            </a:r>
          </a:p>
          <a:p>
            <a:r>
              <a:rPr lang="en-US" dirty="0"/>
              <a:t>You rolled a 2</a:t>
            </a:r>
          </a:p>
          <a:p>
            <a:r>
              <a:rPr lang="en-US" dirty="0"/>
              <a:t>You rolled a 1</a:t>
            </a:r>
          </a:p>
          <a:p>
            <a:r>
              <a:rPr lang="en-US" dirty="0"/>
              <a:t>You rolled a 4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Number of times rolled = 152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7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8CF0D-2D66-EB43-9992-4ACB0E43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5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846138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fencepost problem!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ask for number - post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add number to total - fence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main():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num_dice_rolls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# repeat these lines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dice_value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(1, 6)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num_dice_rolls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  <a:p>
            <a:pPr marL="0" indent="0">
              <a:buFontTx/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num_dice_rolls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Example: Sentinel Loops</a:t>
            </a:r>
          </a:p>
        </p:txBody>
      </p:sp>
    </p:spTree>
    <p:extLst>
      <p:ext uri="{BB962C8B-B14F-4D97-AF65-F5344CB8AC3E}">
        <p14:creationId xmlns:p14="http://schemas.microsoft.com/office/powerpoint/2010/main" val="15013952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877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670932" y="1145067"/>
            <a:ext cx="3714802" cy="76384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9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670932" y="1845733"/>
            <a:ext cx="7025268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02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374955" y="2188575"/>
            <a:ext cx="6177312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836459-1E4E-844A-87A2-698789045928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AFC54-5662-EC4C-A9CE-98A45CE0456C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AF1B02-43A3-CD44-84F2-D15AD8675F9F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51D1C-385D-4945-A4CE-4EAEA113E08A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51371-E2F4-A544-8EC0-C0C9775C4E21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117842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374954" y="2603442"/>
            <a:ext cx="7534869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562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computer has space for about 2 </a:t>
            </a:r>
            <a:r>
              <a:rPr lang="en-US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Suitcases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EF006B-8447-1142-AE24-90934E52E9EF}"/>
              </a:ext>
            </a:extLst>
          </p:cNvPr>
          <p:cNvGrpSpPr/>
          <p:nvPr/>
        </p:nvGrpSpPr>
        <p:grpSpPr>
          <a:xfrm>
            <a:off x="6381389" y="2827634"/>
            <a:ext cx="1984351" cy="1846200"/>
            <a:chOff x="5875866" y="1608434"/>
            <a:chExt cx="1984351" cy="1846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11DE05-6241-4448-A0F2-685839F0AF6D}"/>
                </a:ext>
              </a:extLst>
            </p:cNvPr>
            <p:cNvGrpSpPr/>
            <p:nvPr/>
          </p:nvGrpSpPr>
          <p:grpSpPr>
            <a:xfrm>
              <a:off x="5875866" y="1768694"/>
              <a:ext cx="1744134" cy="1338935"/>
              <a:chOff x="4741333" y="2173647"/>
              <a:chExt cx="1744134" cy="1981776"/>
            </a:xfrm>
          </p:grpSpPr>
          <p:pic>
            <p:nvPicPr>
              <p:cNvPr id="14" name="Google Shape;347;p41">
                <a:extLst>
                  <a:ext uri="{FF2B5EF4-FFF2-40B4-BE49-F238E27FC236}">
                    <a16:creationId xmlns:a16="http://schemas.microsoft.com/office/drawing/2014/main" id="{FF8C9B69-F882-4C45-A28C-4C3198BA45D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741333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D003150-9CD5-D244-8A2B-DC628D83B391}"/>
                  </a:ext>
                </a:extLst>
              </p:cNvPr>
              <p:cNvSpPr/>
              <p:nvPr/>
            </p:nvSpPr>
            <p:spPr>
              <a:xfrm>
                <a:off x="5244549" y="2990257"/>
                <a:ext cx="737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700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Google Shape;805;p74">
              <a:extLst>
                <a:ext uri="{FF2B5EF4-FFF2-40B4-BE49-F238E27FC236}">
                  <a16:creationId xmlns:a16="http://schemas.microsoft.com/office/drawing/2014/main" id="{CF920CDF-6258-A041-B849-B06C61DF0C65}"/>
                </a:ext>
              </a:extLst>
            </p:cNvPr>
            <p:cNvSpPr txBox="1"/>
            <p:nvPr/>
          </p:nvSpPr>
          <p:spPr>
            <a:xfrm rot="16200000">
              <a:off x="6629167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2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27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381357" y="2925175"/>
            <a:ext cx="5349644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3071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2117957" y="3238442"/>
            <a:ext cx="3783310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99370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53377" y="4356105"/>
            <a:ext cx="3783310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6468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721111" y="1782238"/>
            <a:ext cx="6915821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0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53377" y="2188575"/>
            <a:ext cx="6014223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75883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60604" y="2526977"/>
            <a:ext cx="7522529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0860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64942" y="2899510"/>
            <a:ext cx="5181392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044575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64942" y="3610710"/>
            <a:ext cx="1118758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72116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2133808" y="3957843"/>
            <a:ext cx="3657391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2187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53377" y="4373431"/>
            <a:ext cx="3657391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2207766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12966</TotalTime>
  <Words>8694</Words>
  <Application>Microsoft Macintosh PowerPoint</Application>
  <PresentationFormat>On-screen Show (4:3)</PresentationFormat>
  <Paragraphs>1323</Paragraphs>
  <Slides>118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32" baseType="lpstr">
      <vt:lpstr>Arial</vt:lpstr>
      <vt:lpstr>Calibri</vt:lpstr>
      <vt:lpstr>Century Gothic</vt:lpstr>
      <vt:lpstr>Chalkboard</vt:lpstr>
      <vt:lpstr>Consolas</vt:lpstr>
      <vt:lpstr>Courier</vt:lpstr>
      <vt:lpstr>Courier New</vt:lpstr>
      <vt:lpstr>Gill Sans Ultra Bold</vt:lpstr>
      <vt:lpstr>Menlo</vt:lpstr>
      <vt:lpstr>Monaco</vt:lpstr>
      <vt:lpstr>Proxima Nova</vt:lpstr>
      <vt:lpstr>Times New Roman</vt:lpstr>
      <vt:lpstr>teaching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182</cp:revision>
  <cp:lastPrinted>2019-01-16T22:54:25Z</cp:lastPrinted>
  <dcterms:created xsi:type="dcterms:W3CDTF">2014-06-13T10:00:48Z</dcterms:created>
  <dcterms:modified xsi:type="dcterms:W3CDTF">2020-08-10T19:02:23Z</dcterms:modified>
</cp:coreProperties>
</file>